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6.12.1.0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60" r:id="rId1"/>
  </p:sldMasterIdLst>
  <p:notesMasterIdLst>
    <p:notesMasterId r:id="rId2"/>
  </p:notesMasterIdLst>
  <p:sldIdLst>
    <p:sldId id="256" r:id="rId3"/>
    <p:sldId id="257" r:id="rId4"/>
    <p:sldId id="259" r:id="rId5"/>
    <p:sldId id="260" r:id="rId6"/>
    <p:sldId id="262" r:id="rId7"/>
    <p:sldId id="263" r:id="rId8"/>
    <p:sldId id="261" r:id="rId9"/>
    <p:sldId id="265" r:id="rId10"/>
    <p:sldId id="258" r:id="rId11"/>
    <p:sldId id="264" r:id="rId12"/>
  </p:sldIdLst>
  <p:sldSz cx="9144000" cy="6858000" type="screen4x3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F8D574"/>
    <a:srgbClr val="F9DB87"/>
    <a:srgbClr val="FAE2A0"/>
    <a:srgbClr val="8FEAFF"/>
  </p:clrMru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74" autoAdjust="0"/>
    <p:restoredTop sz="94627" autoAdjust="0"/>
  </p:normalViewPr>
  <p:slideViewPr>
    <p:cSldViewPr>
      <p:cViewPr>
        <p:scale>
          <a:sx n="75" d="100"/>
          <a:sy n="75" d="100"/>
        </p:scale>
        <p:origin x="-2580" y="-7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>
      <p:cViewPr>
        <p:scale>
          <a:sx n="0" d="100"/>
          <a:sy n="0" d="100"/>
        </p:scale>
        <p:origin x="0" y="0"/>
      </p:cViewPr>
    </p:cSldViewPr>
  </p:notesViewPr>
  <p:gridSpacing cx="73736200" cy="7373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tags" Target="tags/tag71.xml" /><Relationship Id="rId14" Type="http://schemas.openxmlformats.org/officeDocument/2006/relationships/presProps" Target="presProps.xml" /><Relationship Id="rId15" Type="http://schemas.openxmlformats.org/officeDocument/2006/relationships/viewProps" Target="viewProps.xml" /><Relationship Id="rId16" Type="http://schemas.openxmlformats.org/officeDocument/2006/relationships/theme" Target="theme/theme1.xml" /><Relationship Id="rId17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27805-4BF3-49F0-948C-3EF38154D3C4}" type="datetimeFigureOut">
              <a:rPr lang="ru-RU" smtClean="0"/>
              <a:t>11.08.2020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6DD73-D716-4F58-9F5B-1E65E8F81FC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3.xml" /><Relationship Id="rId4" Type="http://schemas.openxmlformats.org/officeDocument/2006/relationships/tags" Target="../tags/tag34.xml" /><Relationship Id="rId5" Type="http://schemas.openxmlformats.org/officeDocument/2006/relationships/tags" Target="../tags/tag35.xml" /><Relationship Id="rId6" Type="http://schemas.openxmlformats.org/officeDocument/2006/relationships/tags" Target="../tags/tag36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mtClean="0"/>
              <a:t>афиша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6DD73-D716-4F58-9F5B-1E65E8F81FCD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>
            <a:normAutofit/>
          </a:bodyPr>
          <a:lstStyle/>
          <a:p>
            <a:r>
              <a:rPr lang="ru-RU" smtClean="0"/>
              <a:t>афиша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8496DD73-D716-4F58-9F5B-1E65E8F81FCD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4294967295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11.08.2020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429496729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4294967295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4294967295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11.08.2020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66.xml" /><Relationship Id="rId3" Type="http://schemas.openxmlformats.org/officeDocument/2006/relationships/image" Target="../media/image15.jpeg" /><Relationship Id="rId4" Type="http://schemas.openxmlformats.org/officeDocument/2006/relationships/tags" Target="../tags/tag67.xml" /><Relationship Id="rId5" Type="http://schemas.openxmlformats.org/officeDocument/2006/relationships/tags" Target="../tags/tag68.xml" /><Relationship Id="rId6" Type="http://schemas.openxmlformats.org/officeDocument/2006/relationships/image" Target="../media/image56.jpeg" /><Relationship Id="rId7" Type="http://schemas.openxmlformats.org/officeDocument/2006/relationships/tags" Target="../tags/tag69.xml" /><Relationship Id="rId8" Type="http://schemas.openxmlformats.org/officeDocument/2006/relationships/tags" Target="../tags/tag70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Relationship Id="rId3" Type="http://schemas.openxmlformats.org/officeDocument/2006/relationships/image" Target="../media/image4.jpeg" /><Relationship Id="rId4" Type="http://schemas.openxmlformats.org/officeDocument/2006/relationships/image" Target="../media/image5.jpeg" /><Relationship Id="rId5" Type="http://schemas.openxmlformats.org/officeDocument/2006/relationships/image" Target="../media/image6.jpeg" /><Relationship Id="rId6" Type="http://schemas.openxmlformats.org/officeDocument/2006/relationships/image" Target="../media/image7.jpeg" /><Relationship Id="rId7" Type="http://schemas.openxmlformats.org/officeDocument/2006/relationships/image" Target="../media/image8.jpeg" /><Relationship Id="rId8" Type="http://schemas.openxmlformats.org/officeDocument/2006/relationships/image" Target="../media/image9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Relationship Id="rId3" Type="http://schemas.openxmlformats.org/officeDocument/2006/relationships/image" Target="../media/image11.jpeg" /><Relationship Id="rId4" Type="http://schemas.openxmlformats.org/officeDocument/2006/relationships/image" Target="../media/image12.jpeg" /><Relationship Id="rId5" Type="http://schemas.openxmlformats.org/officeDocument/2006/relationships/image" Target="../media/image13.jpeg" /><Relationship Id="rId6" Type="http://schemas.openxmlformats.org/officeDocument/2006/relationships/image" Target="../media/image1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5.jpeg" /><Relationship Id="rId3" Type="http://schemas.openxmlformats.org/officeDocument/2006/relationships/image" Target="../media/image16.jpeg" /><Relationship Id="rId4" Type="http://schemas.openxmlformats.org/officeDocument/2006/relationships/image" Target="../media/image17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5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5.xml" /><Relationship Id="rId11" Type="http://schemas.openxmlformats.org/officeDocument/2006/relationships/tags" Target="../tags/tag6.xml" /><Relationship Id="rId12" Type="http://schemas.openxmlformats.org/officeDocument/2006/relationships/image" Target="../media/image21.jpeg" /><Relationship Id="rId13" Type="http://schemas.openxmlformats.org/officeDocument/2006/relationships/tags" Target="../tags/tag7.xml" /><Relationship Id="rId14" Type="http://schemas.openxmlformats.org/officeDocument/2006/relationships/image" Target="../media/image22.jpeg" /><Relationship Id="rId15" Type="http://schemas.openxmlformats.org/officeDocument/2006/relationships/tags" Target="../tags/tag8.xml" /><Relationship Id="rId16" Type="http://schemas.openxmlformats.org/officeDocument/2006/relationships/image" Target="../media/image23.jpeg" /><Relationship Id="rId17" Type="http://schemas.openxmlformats.org/officeDocument/2006/relationships/tags" Target="../tags/tag9.xml" /><Relationship Id="rId18" Type="http://schemas.openxmlformats.org/officeDocument/2006/relationships/tags" Target="../tags/tag10.xml" /><Relationship Id="rId19" Type="http://schemas.openxmlformats.org/officeDocument/2006/relationships/image" Target="../media/image24.jpeg" /><Relationship Id="rId2" Type="http://schemas.openxmlformats.org/officeDocument/2006/relationships/tags" Target="../tags/tag1.xml" /><Relationship Id="rId20" Type="http://schemas.openxmlformats.org/officeDocument/2006/relationships/tags" Target="../tags/tag11.xml" /><Relationship Id="rId21" Type="http://schemas.openxmlformats.org/officeDocument/2006/relationships/image" Target="../media/image25.jpeg" /><Relationship Id="rId22" Type="http://schemas.openxmlformats.org/officeDocument/2006/relationships/tags" Target="../tags/tag12.xml" /><Relationship Id="rId23" Type="http://schemas.openxmlformats.org/officeDocument/2006/relationships/tags" Target="../tags/tag13.xml" /><Relationship Id="rId24" Type="http://schemas.openxmlformats.org/officeDocument/2006/relationships/tags" Target="../tags/tag14.xml" /><Relationship Id="rId25" Type="http://schemas.openxmlformats.org/officeDocument/2006/relationships/tags" Target="../tags/tag15.xml" /><Relationship Id="rId26" Type="http://schemas.openxmlformats.org/officeDocument/2006/relationships/image" Target="../media/image26.jpeg" /><Relationship Id="rId27" Type="http://schemas.openxmlformats.org/officeDocument/2006/relationships/tags" Target="../tags/tag16.xml" /><Relationship Id="rId3" Type="http://schemas.openxmlformats.org/officeDocument/2006/relationships/tags" Target="../tags/tag2.xml" /><Relationship Id="rId4" Type="http://schemas.openxmlformats.org/officeDocument/2006/relationships/image" Target="../media/image18.jpeg" /><Relationship Id="rId5" Type="http://schemas.openxmlformats.org/officeDocument/2006/relationships/tags" Target="../tags/tag3.xml" /><Relationship Id="rId6" Type="http://schemas.openxmlformats.org/officeDocument/2006/relationships/image" Target="../media/image19.jpeg" /><Relationship Id="rId7" Type="http://schemas.openxmlformats.org/officeDocument/2006/relationships/tags" Target="../tags/tag4.xml" /><Relationship Id="rId8" Type="http://schemas.openxmlformats.org/officeDocument/2006/relationships/video" Target="file:///C:\Users\user\Desktop\&#1051;&#1077;&#1085;&#1072;\&#1060;&#1077;&#1089;&#1090;&#1080;&#1074;&#1072;&#1083;&#1100;%20&#1090;&#1072;&#1083;&#1072;&#1085;&#1090;&#1086;&#1074;%20&#1074;&#1086;&#1082;&#1072;&#1083;&#1100;&#1085;&#1086;&#1081;%20&#1089;&#1090;&#1091;&#1076;&#1080;&#1080;%20&#1043;&#1086;&#1083;&#1086;&#1089;\VID_20190305_193558.mp4" TargetMode="External" /><Relationship Id="rId9" Type="http://schemas.openxmlformats.org/officeDocument/2006/relationships/image" Target="../media/image20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2.xml" /><Relationship Id="rId11" Type="http://schemas.openxmlformats.org/officeDocument/2006/relationships/tags" Target="../tags/tag23.xml" /><Relationship Id="rId12" Type="http://schemas.openxmlformats.org/officeDocument/2006/relationships/image" Target="../media/image30.jpeg" /><Relationship Id="rId13" Type="http://schemas.openxmlformats.org/officeDocument/2006/relationships/tags" Target="../tags/tag24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image" Target="../media/image27.jpeg" /><Relationship Id="rId5" Type="http://schemas.openxmlformats.org/officeDocument/2006/relationships/tags" Target="../tags/tag19.xml" /><Relationship Id="rId6" Type="http://schemas.openxmlformats.org/officeDocument/2006/relationships/image" Target="../media/image28.jpeg" /><Relationship Id="rId7" Type="http://schemas.openxmlformats.org/officeDocument/2006/relationships/tags" Target="../tags/tag20.xml" /><Relationship Id="rId8" Type="http://schemas.openxmlformats.org/officeDocument/2006/relationships/tags" Target="../tags/tag21.xml" /><Relationship Id="rId9" Type="http://schemas.openxmlformats.org/officeDocument/2006/relationships/image" Target="../media/image29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34.jpeg" /><Relationship Id="rId11" Type="http://schemas.openxmlformats.org/officeDocument/2006/relationships/tags" Target="../tags/tag30.xml" /><Relationship Id="rId12" Type="http://schemas.openxmlformats.org/officeDocument/2006/relationships/image" Target="../media/image35.jpeg" /><Relationship Id="rId13" Type="http://schemas.openxmlformats.org/officeDocument/2006/relationships/tags" Target="../tags/tag31.xml" /><Relationship Id="rId14" Type="http://schemas.openxmlformats.org/officeDocument/2006/relationships/image" Target="../media/image36.jpeg" /><Relationship Id="rId15" Type="http://schemas.openxmlformats.org/officeDocument/2006/relationships/tags" Target="../tags/tag32.xml" /><Relationship Id="rId2" Type="http://schemas.openxmlformats.org/officeDocument/2006/relationships/tags" Target="../tags/tag25.xml" /><Relationship Id="rId3" Type="http://schemas.openxmlformats.org/officeDocument/2006/relationships/tags" Target="../tags/tag26.xml" /><Relationship Id="rId4" Type="http://schemas.openxmlformats.org/officeDocument/2006/relationships/image" Target="../media/image31.jpeg" /><Relationship Id="rId5" Type="http://schemas.openxmlformats.org/officeDocument/2006/relationships/tags" Target="../tags/tag27.xml" /><Relationship Id="rId6" Type="http://schemas.openxmlformats.org/officeDocument/2006/relationships/image" Target="../media/image32.jpeg" /><Relationship Id="rId7" Type="http://schemas.openxmlformats.org/officeDocument/2006/relationships/tags" Target="../tags/tag28.xml" /><Relationship Id="rId8" Type="http://schemas.openxmlformats.org/officeDocument/2006/relationships/image" Target="../media/image33.jpeg" /><Relationship Id="rId9" Type="http://schemas.openxmlformats.org/officeDocument/2006/relationships/tags" Target="../tags/tag29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38.jpeg" /><Relationship Id="rId11" Type="http://schemas.openxmlformats.org/officeDocument/2006/relationships/tags" Target="../tags/tag43.xml" /><Relationship Id="rId12" Type="http://schemas.openxmlformats.org/officeDocument/2006/relationships/image" Target="../media/image39.jpeg" /><Relationship Id="rId13" Type="http://schemas.openxmlformats.org/officeDocument/2006/relationships/tags" Target="../tags/tag44.xml" /><Relationship Id="rId14" Type="http://schemas.openxmlformats.org/officeDocument/2006/relationships/tags" Target="../tags/tag45.xml" /><Relationship Id="rId15" Type="http://schemas.openxmlformats.org/officeDocument/2006/relationships/image" Target="../media/image40.jpeg" /><Relationship Id="rId16" Type="http://schemas.openxmlformats.org/officeDocument/2006/relationships/tags" Target="../tags/tag46.xml" /><Relationship Id="rId17" Type="http://schemas.openxmlformats.org/officeDocument/2006/relationships/image" Target="../media/image41.jpeg" /><Relationship Id="rId18" Type="http://schemas.openxmlformats.org/officeDocument/2006/relationships/tags" Target="../tags/tag47.xml" /><Relationship Id="rId19" Type="http://schemas.openxmlformats.org/officeDocument/2006/relationships/image" Target="../media/image42.jpeg" /><Relationship Id="rId2" Type="http://schemas.openxmlformats.org/officeDocument/2006/relationships/notesSlide" Target="../notesSlides/notesSlide2.xml" /><Relationship Id="rId20" Type="http://schemas.openxmlformats.org/officeDocument/2006/relationships/tags" Target="../tags/tag48.xml" /><Relationship Id="rId21" Type="http://schemas.openxmlformats.org/officeDocument/2006/relationships/image" Target="../media/image43.jpeg" /><Relationship Id="rId22" Type="http://schemas.openxmlformats.org/officeDocument/2006/relationships/tags" Target="../tags/tag49.xml" /><Relationship Id="rId23" Type="http://schemas.openxmlformats.org/officeDocument/2006/relationships/image" Target="../media/image44.jpeg" /><Relationship Id="rId24" Type="http://schemas.openxmlformats.org/officeDocument/2006/relationships/tags" Target="../tags/tag50.xml" /><Relationship Id="rId25" Type="http://schemas.openxmlformats.org/officeDocument/2006/relationships/image" Target="../media/image23.jpeg" /><Relationship Id="rId26" Type="http://schemas.openxmlformats.org/officeDocument/2006/relationships/tags" Target="../tags/tag51.xml" /><Relationship Id="rId27" Type="http://schemas.openxmlformats.org/officeDocument/2006/relationships/image" Target="../media/image45.jpeg" /><Relationship Id="rId28" Type="http://schemas.openxmlformats.org/officeDocument/2006/relationships/tags" Target="../tags/tag52.xml" /><Relationship Id="rId29" Type="http://schemas.openxmlformats.org/officeDocument/2006/relationships/image" Target="../media/image46.jpeg" /><Relationship Id="rId3" Type="http://schemas.openxmlformats.org/officeDocument/2006/relationships/tags" Target="../tags/tag37.xml" /><Relationship Id="rId30" Type="http://schemas.openxmlformats.org/officeDocument/2006/relationships/tags" Target="../tags/tag53.xml" /><Relationship Id="rId31" Type="http://schemas.openxmlformats.org/officeDocument/2006/relationships/image" Target="../media/image47.jpeg" /><Relationship Id="rId32" Type="http://schemas.openxmlformats.org/officeDocument/2006/relationships/image" Target="../media/image48.jpeg" /><Relationship Id="rId33" Type="http://schemas.openxmlformats.org/officeDocument/2006/relationships/tags" Target="../tags/tag54.xml" /><Relationship Id="rId34" Type="http://schemas.openxmlformats.org/officeDocument/2006/relationships/image" Target="../media/image22.jpeg" /><Relationship Id="rId35" Type="http://schemas.openxmlformats.org/officeDocument/2006/relationships/tags" Target="../tags/tag55.xml" /><Relationship Id="rId36" Type="http://schemas.openxmlformats.org/officeDocument/2006/relationships/image" Target="../media/image49.jpeg" /><Relationship Id="rId37" Type="http://schemas.openxmlformats.org/officeDocument/2006/relationships/tags" Target="../tags/tag56.xml" /><Relationship Id="rId38" Type="http://schemas.openxmlformats.org/officeDocument/2006/relationships/image" Target="../media/image50.jpeg" /><Relationship Id="rId39" Type="http://schemas.openxmlformats.org/officeDocument/2006/relationships/tags" Target="../tags/tag57.xml" /><Relationship Id="rId4" Type="http://schemas.openxmlformats.org/officeDocument/2006/relationships/tags" Target="../tags/tag38.xml" /><Relationship Id="rId40" Type="http://schemas.openxmlformats.org/officeDocument/2006/relationships/image" Target="../media/image51.jpeg" /><Relationship Id="rId41" Type="http://schemas.openxmlformats.org/officeDocument/2006/relationships/tags" Target="../tags/tag58.xml" /><Relationship Id="rId42" Type="http://schemas.openxmlformats.org/officeDocument/2006/relationships/tags" Target="../tags/tag59.xml" /><Relationship Id="rId43" Type="http://schemas.openxmlformats.org/officeDocument/2006/relationships/image" Target="../media/image52.jpeg" /><Relationship Id="rId44" Type="http://schemas.openxmlformats.org/officeDocument/2006/relationships/tags" Target="../tags/tag60.xml" /><Relationship Id="rId45" Type="http://schemas.openxmlformats.org/officeDocument/2006/relationships/image" Target="../media/image53.jpeg" /><Relationship Id="rId46" Type="http://schemas.openxmlformats.org/officeDocument/2006/relationships/tags" Target="../tags/tag61.xml" /><Relationship Id="rId47" Type="http://schemas.openxmlformats.org/officeDocument/2006/relationships/image" Target="../media/image54.jpeg" /><Relationship Id="rId48" Type="http://schemas.openxmlformats.org/officeDocument/2006/relationships/tags" Target="../tags/tag62.xml" /><Relationship Id="rId49" Type="http://schemas.openxmlformats.org/officeDocument/2006/relationships/tags" Target="../tags/tag63.xml" /><Relationship Id="rId5" Type="http://schemas.openxmlformats.org/officeDocument/2006/relationships/tags" Target="../tags/tag39.xml" /><Relationship Id="rId50" Type="http://schemas.openxmlformats.org/officeDocument/2006/relationships/tags" Target="../tags/tag64.xml" /><Relationship Id="rId51" Type="http://schemas.openxmlformats.org/officeDocument/2006/relationships/tags" Target="../tags/tag65.xml" /><Relationship Id="rId52" Type="http://schemas.openxmlformats.org/officeDocument/2006/relationships/image" Target="../media/image55.jpeg" /><Relationship Id="rId6" Type="http://schemas.openxmlformats.org/officeDocument/2006/relationships/tags" Target="../tags/tag40.xml" /><Relationship Id="rId7" Type="http://schemas.openxmlformats.org/officeDocument/2006/relationships/tags" Target="../tags/tag41.xml" /><Relationship Id="rId8" Type="http://schemas.openxmlformats.org/officeDocument/2006/relationships/image" Target="../media/image37.jpeg" /><Relationship Id="rId9" Type="http://schemas.openxmlformats.org/officeDocument/2006/relationships/tags" Target="../tags/tag42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714488"/>
            <a:ext cx="9144000" cy="110799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300" b="1" spc="5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Досуговые</a:t>
            </a:r>
            <a:r>
              <a:rPr lang="ru-RU" sz="33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мероприятия  как  метод </a:t>
            </a:r>
            <a:r>
              <a:rPr lang="ru-RU" sz="325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сплочения  коллектива  вокальной  студии</a:t>
            </a:r>
            <a:endParaRPr lang="ru-RU" sz="325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0" y="3143248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mtClean="0">
                <a:solidFill>
                  <a:srgbClr val="8C2302"/>
                </a:solidFill>
                <a:latin typeface="Bahnschrift SemiBold Condensed" pitchFamily="34" charset="0"/>
                <a:ea typeface="Times New Roman" pitchFamily="18" charset="0"/>
                <a:cs typeface="Times New Roman" pitchFamily="18" charset="0"/>
              </a:rPr>
              <a:t>Индивидуальный  образовательный  маршрут </a:t>
            </a:r>
          </a:p>
          <a:p>
            <a:pPr algn="ctr"/>
            <a:r>
              <a:rPr lang="ru-RU" sz="3200" b="1" smtClean="0">
                <a:solidFill>
                  <a:srgbClr val="8C2302"/>
                </a:solidFill>
                <a:latin typeface="Bahnschrift SemiBold Condensed" pitchFamily="34" charset="0"/>
                <a:ea typeface="Times New Roman" pitchFamily="18" charset="0"/>
                <a:cs typeface="Times New Roman" pitchFamily="18" charset="0"/>
              </a:rPr>
              <a:t>педагога  дополнительного  образования </a:t>
            </a:r>
          </a:p>
          <a:p>
            <a:pPr algn="ctr"/>
            <a:r>
              <a:rPr lang="ru-RU" sz="3200" b="1" smtClean="0">
                <a:solidFill>
                  <a:srgbClr val="8C23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  <a:ea typeface="Times New Roman" pitchFamily="18" charset="0"/>
                <a:cs typeface="Times New Roman" pitchFamily="18" charset="0"/>
              </a:rPr>
              <a:t>Дроздовой  Елены  Владимировны</a:t>
            </a: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142852"/>
            <a:ext cx="9144000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8C2302"/>
                </a:solidFill>
                <a:effectLst/>
                <a:latin typeface="Bahnschrift SemiBold Condensed" pitchFamily="34" charset="0"/>
                <a:ea typeface="Times New Roman" pitchFamily="18" charset="0"/>
                <a:cs typeface="Times New Roman" pitchFamily="18" charset="0"/>
              </a:rPr>
              <a:t>Муниципальное бюджетное учреждение дополнительного образования города Иркутска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b="1" i="0" u="none" strike="noStrike" cap="none" normalizeH="0" baseline="0" smtClean="0">
                <a:ln>
                  <a:noFill/>
                </a:ln>
                <a:solidFill>
                  <a:srgbClr val="8C2302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smtClean="0">
                <a:ln>
                  <a:noFill/>
                </a:ln>
                <a:solidFill>
                  <a:srgbClr val="8C2302"/>
                </a:solidFill>
                <a:effectLst/>
                <a:latin typeface="Bahnschrift SemiBold Condensed" pitchFamily="34" charset="0"/>
                <a:ea typeface="Times New Roman" pitchFamily="18" charset="0"/>
                <a:cs typeface="Times New Roman" pitchFamily="18" charset="0"/>
              </a:rPr>
              <a:t>Дом детского творчества №3</a:t>
            </a:r>
            <a:r>
              <a:rPr kumimoji="0" lang="ru-RU" b="1" i="0" u="none" strike="noStrike" cap="none" normalizeH="0" baseline="0" smtClean="0">
                <a:ln>
                  <a:noFill/>
                </a:ln>
                <a:solidFill>
                  <a:srgbClr val="8C2302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https://pp.userapi.com/c846322/v846322710/12147e/dATpPEv-5Lw.jpg"/>
          <p:cNvPicPr>
            <a:picLocks noChangeAspect="1" noChangeArrowheads="1"/>
          </p:cNvPicPr>
          <p:nvPr/>
        </p:nvPicPr>
        <p:blipFill>
          <a:blip r:embed="rId3"/>
          <a:srcRect l="3172" r="4834"/>
          <a:stretch>
            <a:fillRect/>
          </a:stretch>
        </p:blipFill>
        <p:spPr bwMode="auto">
          <a:xfrm>
            <a:off x="3500430" y="4929198"/>
            <a:ext cx="2071702" cy="192880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with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6" name="Picture 4" descr="ÐÐ¾ÑÐ¾Ð¶ÐµÐµ Ð¸Ð·Ð¾Ð±ÑÐ°Ð¶ÐµÐ½Ð¸Ðµ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">
            <a:lum bright="70000" contrast="-70000"/>
          </a:blip>
          <a:srcRect l="64181" t="1044" r="1052" b="23737"/>
          <a:stretch>
            <a:fillRect/>
          </a:stretch>
        </p:blipFill>
        <p:spPr bwMode="auto">
          <a:xfrm>
            <a:off x="142844" y="1643050"/>
            <a:ext cx="2393974" cy="5072098"/>
          </a:xfrm>
          <a:prstGeom prst="roundRect">
            <a:avLst/>
          </a:prstGeom>
          <a:noFill/>
        </p:spPr>
      </p:pic>
      <p:pic>
        <p:nvPicPr>
          <p:cNvPr id="5" name="Picture 4" descr="ÐÐ¾ÑÐ¾Ð¶ÐµÐµ Ð¸Ð·Ð¾Ð±ÑÐ°Ð¶ÐµÐ½Ð¸Ðµ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">
            <a:lum bright="70000" contrast="-70000"/>
          </a:blip>
          <a:srcRect l="62106" t="1044" r="1052" b="763"/>
          <a:stretch>
            <a:fillRect/>
          </a:stretch>
        </p:blipFill>
        <p:spPr bwMode="auto">
          <a:xfrm>
            <a:off x="6500826" y="142852"/>
            <a:ext cx="2536818" cy="6621306"/>
          </a:xfrm>
          <a:prstGeom prst="roundRect">
            <a:avLst/>
          </a:prstGeom>
          <a:noFill/>
        </p:spPr>
      </p:pic>
      <p:pic>
        <p:nvPicPr>
          <p:cNvPr id="3" name="Picture 8" descr="https://pp.userapi.com/c845417/v845417453/ea5c4/9Wpi4hasS_o.jp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">
            <a:lum/>
          </a:blip>
          <a:srcRect l="7246" t="26360" r="19443" b="11476"/>
          <a:stretch>
            <a:fillRect/>
          </a:stretch>
        </p:blipFill>
        <p:spPr bwMode="auto">
          <a:xfrm>
            <a:off x="1214414" y="2571744"/>
            <a:ext cx="6643734" cy="3755671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>
            <p:custDataLst>
              <p:tags r:id="rId8"/>
            </p:custDataLst>
          </p:nvPr>
        </p:nvSpPr>
        <p:spPr>
          <a:xfrm>
            <a:off x="2000232" y="285728"/>
            <a:ext cx="529824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spc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</a:t>
            </a:r>
            <a:r>
              <a:rPr lang="ru-RU" sz="5400" b="1" cap="all" spc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  <a:p>
            <a:pPr algn="ctr"/>
            <a:r>
              <a:rPr lang="ru-RU" sz="5400" b="1" cap="all" spc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  <a:endParaRPr lang="ru-RU" sz="5400" b="1" cap="all" spc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F:\02 фото. Голос\Tp-B_0X-2rg.jpg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rcRect t="18487" b="10766"/>
          <a:stretch>
            <a:fillRect/>
          </a:stretch>
        </p:blipFill>
        <p:spPr bwMode="auto">
          <a:xfrm>
            <a:off x="0" y="3571876"/>
            <a:ext cx="2645015" cy="3286124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1027" name="Picture 3" descr="F:\04 Выступления\25.12 отчётный концерт\Отчетный концерт\фото\IMG_0049.JPG"/>
          <p:cNvPicPr>
            <a:picLocks noChangeAspect="1" noChangeArrowheads="1"/>
          </p:cNvPicPr>
          <p:nvPr/>
        </p:nvPicPr>
        <p:blipFill>
          <a:blip r:embed="rId3">
            <a:lum/>
          </a:blip>
          <a:srcRect l="2083" t="46875" r="4166"/>
          <a:stretch>
            <a:fillRect/>
          </a:stretch>
        </p:blipFill>
        <p:spPr bwMode="auto">
          <a:xfrm>
            <a:off x="2714580" y="4429132"/>
            <a:ext cx="6429420" cy="2428868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1028" name="Picture 4" descr="F:\04 Выступления\Чистый взгляд (янв 2019)\IMG_20190125_122300.jpg"/>
          <p:cNvPicPr>
            <a:picLocks noChangeAspect="1" noChangeArrowheads="1"/>
          </p:cNvPicPr>
          <p:nvPr/>
        </p:nvPicPr>
        <p:blipFill>
          <a:blip r:embed="rId4">
            <a:lum bright="10000" contrast="10000"/>
          </a:blip>
          <a:srcRect l="6229" t="13518" r="9654" b="3115"/>
          <a:stretch>
            <a:fillRect/>
          </a:stretch>
        </p:blipFill>
        <p:spPr bwMode="auto">
          <a:xfrm>
            <a:off x="0" y="-1"/>
            <a:ext cx="2643174" cy="3492821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1030" name="Picture 6" descr="https://pp.userapi.com/c849232/v849232111/b1ff0/R48iu7KyTF0.jpg"/>
          <p:cNvPicPr>
            <a:picLocks noChangeAspect="1" noChangeArrowheads="1"/>
          </p:cNvPicPr>
          <p:nvPr/>
        </p:nvPicPr>
        <p:blipFill>
          <a:blip r:embed="rId5">
            <a:lum bright="10000" contrast="10000"/>
          </a:blip>
          <a:srcRect t="9523" b="1588"/>
          <a:stretch>
            <a:fillRect/>
          </a:stretch>
        </p:blipFill>
        <p:spPr bwMode="auto">
          <a:xfrm>
            <a:off x="2714612" y="0"/>
            <a:ext cx="3286148" cy="2190743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1034" name="Picture 10" descr="https://pp.userapi.com/c831309/v831309128/10fdb5/ziwK-ckUm2E.jpg"/>
          <p:cNvPicPr>
            <a:picLocks noChangeAspect="1" noChangeArrowheads="1"/>
          </p:cNvPicPr>
          <p:nvPr/>
        </p:nvPicPr>
        <p:blipFill>
          <a:blip r:embed="rId6">
            <a:lum contrast="10000"/>
          </a:blip>
          <a:srcRect t="17814" b="12841"/>
          <a:stretch>
            <a:fillRect/>
          </a:stretch>
        </p:blipFill>
        <p:spPr bwMode="auto">
          <a:xfrm>
            <a:off x="6089442" y="0"/>
            <a:ext cx="3054558" cy="2214554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1036" name="Picture 12" descr="F:\02 фото. Голос\юдр 18.jpg"/>
          <p:cNvPicPr>
            <a:picLocks noChangeAspect="1" noChangeArrowheads="1"/>
          </p:cNvPicPr>
          <p:nvPr/>
        </p:nvPicPr>
        <p:blipFill>
          <a:blip r:embed="rId7">
            <a:lum contrast="10000"/>
          </a:blip>
          <a:srcRect l="8546" t="16656" r="12412"/>
          <a:stretch>
            <a:fillRect/>
          </a:stretch>
        </p:blipFill>
        <p:spPr bwMode="auto">
          <a:xfrm>
            <a:off x="6500826" y="2285992"/>
            <a:ext cx="2643174" cy="2090297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9" name="Picture 3" descr="https://pp.userapi.com/c849520/v849520299/e75e4/K7DFBSMtMPY.jpg"/>
          <p:cNvPicPr>
            <a:picLocks noChangeAspect="1" noChangeArrowheads="1"/>
          </p:cNvPicPr>
          <p:nvPr/>
        </p:nvPicPr>
        <p:blipFill>
          <a:blip r:embed="rId8">
            <a:lum/>
          </a:blip>
          <a:stretch>
            <a:fillRect/>
          </a:stretch>
        </p:blipFill>
        <p:spPr bwMode="auto">
          <a:xfrm>
            <a:off x="2714612" y="2285992"/>
            <a:ext cx="3714776" cy="2071702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Picture 4" descr="F:\02 фото. Голос\19 мая\XD3A9294-Edit.jpg"/>
          <p:cNvPicPr>
            <a:picLocks noChangeAspect="1" noChangeArrowheads="1"/>
          </p:cNvPicPr>
          <p:nvPr/>
        </p:nvPicPr>
        <p:blipFill>
          <a:blip r:embed="rId2"/>
          <a:srcRect l="14286" t="11904" r="10716" b="4762"/>
          <a:stretch>
            <a:fillRect/>
          </a:stretch>
        </p:blipFill>
        <p:spPr bwMode="auto">
          <a:xfrm>
            <a:off x="7429520" y="214290"/>
            <a:ext cx="1500166" cy="2500354"/>
          </a:xfrm>
          <a:prstGeom prst="round2Diag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14282" y="142852"/>
            <a:ext cx="8786874" cy="48628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28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Цель: </a:t>
            </a:r>
            <a:r>
              <a:rPr lang="ru-RU" sz="2800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способствовать сплочению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2800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коллектива вокальной студии «Голос»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1400" b="1" spc="5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28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ru-RU" sz="2800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Изучить технологию КТД И.П.Иванова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ru-RU" sz="2800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Разработать сценарий фестиваля талантов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800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Внедрить мероприятие «Я ТАЛАНТ» в </a:t>
            </a:r>
            <a:r>
              <a:rPr lang="ru-RU" sz="2800" spc="5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досуговую</a:t>
            </a:r>
            <a:r>
              <a:rPr lang="ru-RU" sz="2800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деятельность вокальной студии «Голос».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spc="5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Предполагаемый результат: </a:t>
            </a:r>
            <a:r>
              <a:rPr lang="ru-RU" sz="2800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Сплочение коллектива вокальной студии «Голос».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spc="5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5603" name="Picture 3" descr="C:\Users\user\Desktop\Лена\Фестиваль талантов вокальной студии Голос\f2z00Mvap0c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286380" y="4714884"/>
            <a:ext cx="1439129" cy="19188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8FEA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604" name="Picture 4" descr="C:\Users\user\Desktop\Лена\Фестиваль талантов вокальной студии Голос\zD1Dbgw7hXQ.jpg"/>
          <p:cNvPicPr>
            <a:picLocks noChangeAspect="1" noChangeArrowheads="1"/>
          </p:cNvPicPr>
          <p:nvPr/>
        </p:nvPicPr>
        <p:blipFill>
          <a:blip r:embed="rId4">
            <a:lum bright="10000" contrast="10000"/>
          </a:blip>
          <a:stretch>
            <a:fillRect/>
          </a:stretch>
        </p:blipFill>
        <p:spPr bwMode="auto">
          <a:xfrm>
            <a:off x="285720" y="4786322"/>
            <a:ext cx="1529105" cy="18573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605" name="Picture 5" descr="C:\Users\user\Desktop\Лена\Фестиваль талантов вокальной студии Голос\YWUokYYzjdk.jpg"/>
          <p:cNvPicPr>
            <a:picLocks noChangeAspect="1" noChangeArrowheads="1"/>
          </p:cNvPicPr>
          <p:nvPr/>
        </p:nvPicPr>
        <p:blipFill>
          <a:blip r:embed="rId5">
            <a:lum bright="10000" contrast="20000"/>
          </a:blip>
          <a:srcRect t="6133" b="4515"/>
          <a:stretch>
            <a:fillRect/>
          </a:stretch>
        </p:blipFill>
        <p:spPr bwMode="auto">
          <a:xfrm>
            <a:off x="7286644" y="4071942"/>
            <a:ext cx="1652557" cy="2527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606" name="Picture 6" descr="C:\Users\user\Desktop\Лена\Фестиваль талантов вокальной студии Голос\mDQQgQ3uMdw.jpg"/>
          <p:cNvPicPr>
            <a:picLocks noChangeAspect="1" noChangeArrowheads="1"/>
          </p:cNvPicPr>
          <p:nvPr/>
        </p:nvPicPr>
        <p:blipFill>
          <a:blip r:embed="rId6">
            <a:lum contrast="10000"/>
          </a:blip>
          <a:stretch>
            <a:fillRect/>
          </a:stretch>
        </p:blipFill>
        <p:spPr bwMode="auto">
          <a:xfrm>
            <a:off x="2357422" y="4769190"/>
            <a:ext cx="2428892" cy="18464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AE2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l="62106" t="1044" r="1052" b="763"/>
          <a:stretch>
            <a:fillRect/>
          </a:stretch>
        </p:blipFill>
        <p:spPr bwMode="auto">
          <a:xfrm>
            <a:off x="7715272" y="93866"/>
            <a:ext cx="1322372" cy="3551513"/>
          </a:xfrm>
          <a:prstGeom prst="round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42844" y="142852"/>
            <a:ext cx="9001156" cy="33239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28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Сроки работы: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26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1-й этап </a:t>
            </a:r>
            <a:r>
              <a:rPr lang="ru-RU" sz="2600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теоретический сроки с</a:t>
            </a:r>
            <a:r>
              <a:rPr lang="ru-RU" sz="2600" u="sng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сентября  </a:t>
            </a:r>
            <a:r>
              <a:rPr lang="ru-RU" sz="2600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</a:t>
            </a:r>
            <a:r>
              <a:rPr lang="ru-RU" sz="2600" u="sng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декабрь  </a:t>
            </a:r>
            <a:r>
              <a:rPr lang="ru-RU" sz="2600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26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2-й этап </a:t>
            </a:r>
            <a:r>
              <a:rPr lang="ru-RU" sz="2600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методический с</a:t>
            </a:r>
            <a:r>
              <a:rPr lang="ru-RU" sz="2600" u="sng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декабря  </a:t>
            </a:r>
            <a:r>
              <a:rPr lang="ru-RU" sz="2600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</a:t>
            </a:r>
            <a:r>
              <a:rPr lang="ru-RU" sz="2600" u="sng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февраль  </a:t>
            </a:r>
            <a:r>
              <a:rPr lang="ru-RU" sz="2600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3-й</a:t>
            </a:r>
            <a:r>
              <a:rPr lang="ru-RU" sz="2600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6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этап </a:t>
            </a:r>
            <a:r>
              <a:rPr lang="ru-RU" sz="2600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практический с</a:t>
            </a:r>
            <a:r>
              <a:rPr lang="ru-RU" sz="2600" u="sng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февраля  </a:t>
            </a:r>
            <a:r>
              <a:rPr lang="ru-RU" sz="2600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</a:t>
            </a:r>
            <a:r>
              <a:rPr lang="ru-RU" sz="2600" u="sng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апрель  </a:t>
            </a:r>
            <a:r>
              <a:rPr lang="ru-RU" sz="2600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4-й</a:t>
            </a:r>
            <a:r>
              <a:rPr lang="ru-RU" sz="2600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6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этап </a:t>
            </a:r>
            <a:r>
              <a:rPr lang="ru-RU" sz="2600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рефлексивно-аналитический  в</a:t>
            </a:r>
            <a:r>
              <a:rPr lang="ru-RU" sz="2600" u="sng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апреле  </a:t>
            </a:r>
            <a:r>
              <a:rPr lang="ru-RU" sz="2600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Отчёт</a:t>
            </a:r>
            <a:r>
              <a:rPr lang="ru-RU" sz="2600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по теме самообразования в</a:t>
            </a:r>
            <a:r>
              <a:rPr lang="ru-RU" sz="2600" u="sng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мае  </a:t>
            </a:r>
            <a:r>
              <a:rPr lang="ru-RU" sz="2600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spc="5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spc="5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F:\02 фото. Голос\XD3A9216-Edit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42843" y="2714620"/>
            <a:ext cx="2667019" cy="4000528"/>
          </a:xfrm>
          <a:prstGeom prst="snip2DiagRect">
            <a:avLst/>
          </a:prstGeom>
          <a:noFill/>
        </p:spPr>
      </p:pic>
      <p:pic>
        <p:nvPicPr>
          <p:cNvPr id="24581" name="Picture 5" descr="C:\Users\user\Desktop\KLCUr0j1frM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554680" y="2714620"/>
            <a:ext cx="5430567" cy="401258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17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l="62106" t="1044" r="1052" b="763"/>
          <a:stretch>
            <a:fillRect/>
          </a:stretch>
        </p:blipFill>
        <p:spPr bwMode="auto">
          <a:xfrm>
            <a:off x="6572264" y="93866"/>
            <a:ext cx="2465380" cy="6621306"/>
          </a:xfrm>
          <a:prstGeom prst="round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57224" y="2214554"/>
            <a:ext cx="8286776" cy="1629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</a:pPr>
            <a:r>
              <a:rPr lang="ru-RU" sz="2600" b="1" i="1" spc="50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Каждое дело — творчески, иначе — зачем? </a:t>
            </a:r>
          </a:p>
          <a:p>
            <a:pPr>
              <a:lnSpc>
                <a:spcPct val="115000"/>
              </a:lnSpc>
              <a:spcAft>
                <a:spcPct val="0"/>
              </a:spcAft>
            </a:pPr>
            <a:r>
              <a:rPr lang="ru-RU" sz="2600" b="1" i="1" spc="50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Каждое дело — с пользой, иначе — зачем? </a:t>
            </a:r>
          </a:p>
          <a:p>
            <a:r>
              <a:rPr lang="ru-RU" sz="2600" b="1" i="1" spc="50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Каждое дело — людям, иначе — зачем? </a:t>
            </a:r>
            <a:br>
              <a:rPr lang="ru-RU" sz="1400" b="1" i="1" smtClean="0">
                <a:ln w="1270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</a:br>
            <a:endParaRPr lang="ru-RU" b="1" i="1">
              <a:ln w="1270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42852"/>
            <a:ext cx="885831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ct val="0"/>
              </a:spcAft>
            </a:pPr>
            <a:r>
              <a:rPr lang="ru-RU" sz="25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Технология коллективно-творческой деятельности - </a:t>
            </a:r>
            <a:r>
              <a:rPr lang="ru-RU" sz="2500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это система условий, методов, приемов и форм, обеспечивающих формирование и творческое развитие коллектива взрослых и детей на принципах гуманизма. </a:t>
            </a:r>
            <a:br>
              <a:rPr lang="ru-RU" sz="1400" i="1" smtClean="0">
                <a:latin typeface="Calibri"/>
                <a:ea typeface="Times New Roman"/>
                <a:cs typeface="Times New Roman"/>
              </a:rPr>
            </a:br>
            <a:endParaRPr lang="ru-RU" i="1"/>
          </a:p>
        </p:txBody>
      </p:sp>
      <p:sp>
        <p:nvSpPr>
          <p:cNvPr id="5" name="Прямоугольник 4"/>
          <p:cNvSpPr/>
          <p:nvPr/>
        </p:nvSpPr>
        <p:spPr>
          <a:xfrm>
            <a:off x="0" y="3929066"/>
            <a:ext cx="9144000" cy="3351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Коллективно-творческая деятельность (далее: КТД) - </a:t>
            </a:r>
            <a:r>
              <a:rPr lang="ru-RU" sz="2500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взаимодействие взрослых и детей, которое опирается на коллективную организацию деятельности, коллективное творчество её участников, формирует отношения общей заботы и эмоционально насыщает жизнь коллектива. Предполагает совместную деятельность, направленную </a:t>
            </a:r>
          </a:p>
          <a:p>
            <a:pPr algn="ctr"/>
            <a:r>
              <a:rPr lang="ru-RU" sz="2500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на улучшение совместной жизни.</a:t>
            </a:r>
          </a:p>
          <a:p>
            <a:pPr algn="ctr">
              <a:lnSpc>
                <a:spcPct val="115000"/>
              </a:lnSpc>
              <a:spcAft>
                <a:spcPct val="0"/>
              </a:spcAft>
            </a:pPr>
            <a:br>
              <a:rPr lang="ru-RU" sz="1400" i="1" smtClean="0">
                <a:latin typeface="Calibri"/>
                <a:ea typeface="Times New Roman"/>
                <a:cs typeface="Times New Roman"/>
              </a:rPr>
            </a:br>
            <a:endParaRPr lang="ru-RU" i="1"/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7" name="Прямоугольник 16"/>
          <p:cNvSpPr/>
          <p:nvPr>
            <p:custDataLst>
              <p:tags r:id="rId3"/>
            </p:custDataLst>
          </p:nvPr>
        </p:nvSpPr>
        <p:spPr>
          <a:xfrm>
            <a:off x="-285784" y="-142900"/>
            <a:ext cx="9572692" cy="73581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21507" name="Picture 3" descr="https://pp.userapi.com/c840434/v840434897/863ec/rgltxf8L6Dw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">
            <a:lum bright="10000" contrast="10000"/>
          </a:blip>
          <a:srcRect l="6013" t="18963" b="16291"/>
          <a:stretch>
            <a:fillRect/>
          </a:stretch>
        </p:blipFill>
        <p:spPr bwMode="auto">
          <a:xfrm>
            <a:off x="4714876" y="71414"/>
            <a:ext cx="4286249" cy="2214578"/>
          </a:xfrm>
          <a:prstGeom prst="rect">
            <a:avLst/>
          </a:prstGeom>
          <a:ln w="190500" cap="sq">
            <a:solidFill>
              <a:srgbClr val="FAE2A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VID_20190305_193558.mp4">
            <a:hlinkClick action="ppaction://media"/>
          </p:cNvPr>
          <p:cNvPicPr>
            <a:picLocks noRot="1" noChangeAspect="1"/>
          </p:cNvPicPr>
          <p:nvPr>
            <a:videoFile r:link="rId8"/>
            <p:custDataLst>
              <p:tags r:id="rId7"/>
            </p:custDataLst>
          </p:nvPr>
        </p:nvPicPr>
        <p:blipFill>
          <a:blip r:embed="rId6">
            <a:lum bright="70000" contrast="-70000"/>
          </a:blip>
          <a:srcRect l="31915" t="1043" r="26596" b="842"/>
          <a:stretch>
            <a:fillRect/>
          </a:stretch>
        </p:blipFill>
        <p:spPr>
          <a:xfrm>
            <a:off x="80542" y="142827"/>
            <a:ext cx="3705639" cy="6572322"/>
          </a:xfrm>
          <a:prstGeom prst="rect">
            <a:avLst/>
          </a:prstGeom>
          <a:ln w="1905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1510" name="Picture 6" descr="ÐÐ°ÑÑÐ¸Ð½ÐºÐ¸ Ð¿Ð¾ Ð·Ð°Ð¿ÑÐ¾ÑÑ Ð²Ð¸Ð´ÐµÐ¾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9"/>
          <a:srcRect r="-5001"/>
          <a:stretch>
            <a:fillRect/>
          </a:stretch>
        </p:blipFill>
        <p:spPr bwMode="auto">
          <a:xfrm>
            <a:off x="500034" y="1857364"/>
            <a:ext cx="3000396" cy="28575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7" name="5-конечная звезда 6"/>
          <p:cNvSpPr/>
          <p:nvPr>
            <p:custDataLst>
              <p:tags r:id="rId11"/>
            </p:custDataLst>
          </p:nvPr>
        </p:nvSpPr>
        <p:spPr>
          <a:xfrm rot="1008373">
            <a:off x="8284399" y="4803717"/>
            <a:ext cx="700320" cy="581159"/>
          </a:xfrm>
          <a:prstGeom prst="star5">
            <a:avLst/>
          </a:prstGeom>
          <a:blipFill>
            <a:blip r:embed="rId12"/>
            <a:stretch>
              <a:fillRect/>
            </a:stretch>
          </a:blipFill>
          <a:ln>
            <a:solidFill>
              <a:srgbClr val="FFC000"/>
            </a:solidFill>
            <a:prstDash val="sysDot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>
            <p:custDataLst>
              <p:tags r:id="rId13"/>
            </p:custDataLst>
          </p:nvPr>
        </p:nvSpPr>
        <p:spPr>
          <a:xfrm rot="20235139">
            <a:off x="8399457" y="6034303"/>
            <a:ext cx="658814" cy="575949"/>
          </a:xfrm>
          <a:prstGeom prst="star5">
            <a:avLst>
              <a:gd name="adj" fmla="val 14101"/>
              <a:gd name="hf" fmla="val 105146"/>
              <a:gd name="vf" fmla="val 110557"/>
            </a:avLst>
          </a:prstGeom>
          <a:blipFill>
            <a:blip r:embed="rId14"/>
            <a:stretch>
              <a:fillRect/>
            </a:stretch>
          </a:blipFill>
          <a:ln>
            <a:solidFill>
              <a:srgbClr val="FF0000"/>
            </a:solidFill>
            <a:prstDash val="dash"/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>
            <p:custDataLst>
              <p:tags r:id="rId15"/>
            </p:custDataLst>
          </p:nvPr>
        </p:nvSpPr>
        <p:spPr>
          <a:xfrm rot="977631">
            <a:off x="4031135" y="3890518"/>
            <a:ext cx="271283" cy="257240"/>
          </a:xfrm>
          <a:prstGeom prst="star5">
            <a:avLst/>
          </a:prstGeom>
          <a:blipFill>
            <a:blip r:embed="rId16"/>
            <a:stretch>
              <a:fillRect/>
            </a:stretch>
          </a:blipFill>
          <a:ln>
            <a:solidFill>
              <a:srgbClr val="FFC000"/>
            </a:solidFill>
            <a:prstDash val="sysDot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>
            <p:custDataLst>
              <p:tags r:id="rId17"/>
            </p:custDataLst>
          </p:nvPr>
        </p:nvSpPr>
        <p:spPr>
          <a:xfrm rot="977631">
            <a:off x="3988173" y="218037"/>
            <a:ext cx="608760" cy="508554"/>
          </a:xfrm>
          <a:prstGeom prst="star5">
            <a:avLst/>
          </a:prstGeom>
          <a:blipFill>
            <a:blip r:embed="rId16"/>
            <a:stretch>
              <a:fillRect/>
            </a:stretch>
          </a:blipFill>
          <a:ln>
            <a:solidFill>
              <a:srgbClr val="FFC000"/>
            </a:solidFill>
            <a:prstDash val="sysDot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>
            <p:custDataLst>
              <p:tags r:id="rId18"/>
            </p:custDataLst>
          </p:nvPr>
        </p:nvSpPr>
        <p:spPr>
          <a:xfrm rot="20975656">
            <a:off x="4171443" y="1316664"/>
            <a:ext cx="372486" cy="344752"/>
          </a:xfrm>
          <a:prstGeom prst="star5">
            <a:avLst>
              <a:gd name="adj" fmla="val 14646"/>
              <a:gd name="hf" fmla="val 105146"/>
              <a:gd name="vf" fmla="val 110557"/>
            </a:avLst>
          </a:prstGeom>
          <a:blipFill>
            <a:blip r:embed="rId14"/>
            <a:stretch>
              <a:fillRect/>
            </a:stretch>
          </a:blipFill>
          <a:ln>
            <a:solidFill>
              <a:srgbClr val="FF0000"/>
            </a:solidFill>
            <a:prstDash val="dash"/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05" name="Picture 1" descr="C:\Users\user\Desktop\KZbDOjKspHE.jp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19">
            <a:lum bright="10000" contrast="10000"/>
          </a:blip>
          <a:srcRect t="6780" r="-2401" b="11299"/>
          <a:stretch>
            <a:fillRect/>
          </a:stretch>
        </p:blipFill>
        <p:spPr bwMode="auto">
          <a:xfrm>
            <a:off x="4429124" y="2214554"/>
            <a:ext cx="4071966" cy="2361761"/>
          </a:xfrm>
          <a:prstGeom prst="rect">
            <a:avLst/>
          </a:prstGeom>
          <a:ln w="1905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C:\Users\user\Desktop\Лена\Фестиваль талантов вокальной студии Голос\Безымянный.jp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21">
            <a:lum bright="10000" contrast="30000"/>
          </a:blip>
          <a:srcRect t="14815" b="7406"/>
          <a:stretch>
            <a:fillRect/>
          </a:stretch>
        </p:blipFill>
        <p:spPr bwMode="auto">
          <a:xfrm>
            <a:off x="3929058" y="4500570"/>
            <a:ext cx="4158293" cy="2286016"/>
          </a:xfrm>
          <a:prstGeom prst="rect">
            <a:avLst/>
          </a:prstGeom>
          <a:ln w="190500" cap="sq">
            <a:solidFill>
              <a:srgbClr val="F8D574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5-конечная звезда 12"/>
          <p:cNvSpPr/>
          <p:nvPr>
            <p:custDataLst>
              <p:tags r:id="rId23"/>
            </p:custDataLst>
          </p:nvPr>
        </p:nvSpPr>
        <p:spPr>
          <a:xfrm rot="977631">
            <a:off x="8746042" y="2533196"/>
            <a:ext cx="271283" cy="257240"/>
          </a:xfrm>
          <a:prstGeom prst="star5">
            <a:avLst/>
          </a:prstGeom>
          <a:blipFill>
            <a:blip r:embed="rId16"/>
            <a:stretch>
              <a:fillRect/>
            </a:stretch>
          </a:blipFill>
          <a:ln>
            <a:solidFill>
              <a:srgbClr val="FFC000"/>
            </a:solidFill>
            <a:prstDash val="sysDot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>
            <p:custDataLst>
              <p:tags r:id="rId24"/>
            </p:custDataLst>
          </p:nvPr>
        </p:nvSpPr>
        <p:spPr>
          <a:xfrm rot="977631">
            <a:off x="3970045" y="1900210"/>
            <a:ext cx="354527" cy="342934"/>
          </a:xfrm>
          <a:prstGeom prst="star5">
            <a:avLst/>
          </a:prstGeom>
          <a:blipFill>
            <a:blip r:embed="rId16"/>
            <a:stretch>
              <a:fillRect/>
            </a:stretch>
          </a:blipFill>
          <a:ln>
            <a:solidFill>
              <a:srgbClr val="FFC000"/>
            </a:solidFill>
            <a:prstDash val="sysDot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>
            <p:custDataLst>
              <p:tags r:id="rId25"/>
            </p:custDataLst>
          </p:nvPr>
        </p:nvSpPr>
        <p:spPr>
          <a:xfrm rot="20975656">
            <a:off x="3883766" y="3098591"/>
            <a:ext cx="325619" cy="319166"/>
          </a:xfrm>
          <a:prstGeom prst="star5">
            <a:avLst>
              <a:gd name="adj" fmla="val 13333"/>
              <a:gd name="hf" fmla="val 105146"/>
              <a:gd name="vf" fmla="val 110557"/>
            </a:avLst>
          </a:prstGeom>
          <a:blipFill>
            <a:blip r:embed="rId26"/>
            <a:stretch>
              <a:fillRect/>
            </a:stretch>
          </a:blipFill>
          <a:ln>
            <a:solidFill>
              <a:srgbClr val="FF0000"/>
            </a:solidFill>
            <a:prstDash val="dash"/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>
            <p:custDataLst>
              <p:tags r:id="rId27"/>
            </p:custDataLst>
          </p:nvPr>
        </p:nvSpPr>
        <p:spPr>
          <a:xfrm rot="20975656">
            <a:off x="8676428" y="3679327"/>
            <a:ext cx="435111" cy="399068"/>
          </a:xfrm>
          <a:prstGeom prst="star5">
            <a:avLst>
              <a:gd name="adj" fmla="val 13333"/>
              <a:gd name="hf" fmla="val 105146"/>
              <a:gd name="vf" fmla="val 110557"/>
            </a:avLst>
          </a:prstGeom>
          <a:blipFill>
            <a:blip r:embed="rId26"/>
            <a:stretch>
              <a:fillRect/>
            </a:stretch>
          </a:blipFill>
          <a:ln>
            <a:solidFill>
              <a:srgbClr val="FF0000"/>
            </a:solidFill>
            <a:prstDash val="dash"/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2" name="Прямоугольник 11"/>
          <p:cNvSpPr/>
          <p:nvPr>
            <p:custDataLst>
              <p:tags r:id="rId3"/>
            </p:custDataLst>
          </p:nvPr>
        </p:nvSpPr>
        <p:spPr>
          <a:xfrm>
            <a:off x="-285784" y="-142900"/>
            <a:ext cx="9572692" cy="73581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"/>
          <a:srcRect l="16016" t="9722" r="18240" b="9722"/>
          <a:stretch>
            <a:fillRect/>
          </a:stretch>
        </p:blipFill>
        <p:spPr bwMode="auto">
          <a:xfrm>
            <a:off x="4615728" y="0"/>
            <a:ext cx="4456866" cy="314324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"/>
          <a:srcRect l="16406" t="29700" r="17187" b="9027"/>
          <a:stretch>
            <a:fillRect/>
          </a:stretch>
        </p:blipFill>
        <p:spPr bwMode="auto">
          <a:xfrm>
            <a:off x="4643438" y="785794"/>
            <a:ext cx="4500562" cy="242889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"/>
          <a:srcRect l="16016" t="9722" r="18215" b="9722"/>
          <a:stretch>
            <a:fillRect/>
          </a:stretch>
        </p:blipFill>
        <p:spPr bwMode="auto">
          <a:xfrm>
            <a:off x="0" y="0"/>
            <a:ext cx="4572000" cy="31923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9"/>
          <a:srcRect l="16015" t="13194" r="18945" b="17064"/>
          <a:stretch>
            <a:fillRect/>
          </a:stretch>
        </p:blipFill>
        <p:spPr bwMode="auto">
          <a:xfrm>
            <a:off x="0" y="500042"/>
            <a:ext cx="4572000" cy="278608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"/>
          <a:srcRect l="16016" t="9722" r="17187" b="9722"/>
          <a:stretch>
            <a:fillRect/>
          </a:stretch>
        </p:blipFill>
        <p:spPr bwMode="auto">
          <a:xfrm>
            <a:off x="0" y="3643313"/>
            <a:ext cx="4572000" cy="32146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6145" name="Picture 1" descr="C:\Users\user\Desktop\Лена\Фестиваль талантов вокальной студии Голос\Сертификат.jp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2"/>
          <a:srcRect r="-1"/>
          <a:stretch>
            <a:fillRect/>
          </a:stretch>
        </p:blipFill>
        <p:spPr bwMode="auto">
          <a:xfrm>
            <a:off x="4594780" y="3643314"/>
            <a:ext cx="4406375" cy="3113746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0" name="Прямоугольник 9"/>
          <p:cNvSpPr/>
          <p:nvPr>
            <p:custDataLst>
              <p:tags r:id="rId3"/>
            </p:custDataLst>
          </p:nvPr>
        </p:nvSpPr>
        <p:spPr>
          <a:xfrm>
            <a:off x="-285784" y="-142900"/>
            <a:ext cx="9572692" cy="73581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4101" name="Picture 5" descr="https://pp.userapi.com/c849520/v849520299/e7a1c/aD1y95W3nzU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"/>
          <a:srcRect l="17834" t="7926" r="0" b="3411"/>
          <a:stretch>
            <a:fillRect/>
          </a:stretch>
        </p:blipFill>
        <p:spPr bwMode="auto">
          <a:xfrm>
            <a:off x="571472" y="4286256"/>
            <a:ext cx="1500198" cy="2428220"/>
          </a:xfrm>
          <a:prstGeom prst="roundRect">
            <a:avLst/>
          </a:prstGeom>
          <a:noFill/>
        </p:spPr>
      </p:pic>
      <p:pic>
        <p:nvPicPr>
          <p:cNvPr id="4103" name="Picture 7" descr="https://pp.userapi.com/c849520/v849520299/e7a4e/w0bhgodKhtg.jp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"/>
          <a:srcRect l="15323" r="20237" b="5544"/>
          <a:stretch>
            <a:fillRect/>
          </a:stretch>
        </p:blipFill>
        <p:spPr bwMode="auto">
          <a:xfrm>
            <a:off x="7143768" y="4143380"/>
            <a:ext cx="1201747" cy="2642265"/>
          </a:xfrm>
          <a:prstGeom prst="roundRect">
            <a:avLst/>
          </a:prstGeom>
          <a:noFill/>
        </p:spPr>
      </p:pic>
      <p:pic>
        <p:nvPicPr>
          <p:cNvPr id="4109" name="Picture 13" descr="ÐÐ°ÑÑÐ¸Ð½ÐºÐ¸ Ð¿Ð¾ Ð·Ð°Ð¿ÑÐ¾ÑÑ Ð·Ð²ÐµÐ·Ð´Ñ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8">
            <a:lum bright="10000"/>
          </a:blip>
          <a:srcRect l="8108" t="13513" r="8107" b="10811"/>
          <a:stretch>
            <a:fillRect/>
          </a:stretch>
        </p:blipFill>
        <p:spPr bwMode="auto">
          <a:xfrm>
            <a:off x="3342272" y="0"/>
            <a:ext cx="2372736" cy="214311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6" name="Picture 2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0"/>
          <a:srcRect l="12891" t="2778" r="50390" b="4166"/>
          <a:stretch>
            <a:fillRect/>
          </a:stretch>
        </p:blipFill>
        <p:spPr bwMode="auto">
          <a:xfrm>
            <a:off x="-142908" y="0"/>
            <a:ext cx="2828748" cy="4032471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2"/>
          <a:srcRect l="13281" t="3471" r="50781" b="5555"/>
          <a:stretch>
            <a:fillRect/>
          </a:stretch>
        </p:blipFill>
        <p:spPr bwMode="auto">
          <a:xfrm>
            <a:off x="2928926" y="2357431"/>
            <a:ext cx="3160705" cy="45005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14"/>
          <a:srcRect l="12890" t="2777" r="50391" b="4166"/>
          <a:stretch>
            <a:fillRect/>
          </a:stretch>
        </p:blipFill>
        <p:spPr bwMode="auto">
          <a:xfrm>
            <a:off x="6337676" y="0"/>
            <a:ext cx="2806324" cy="4000504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</a:ln>
          <a:effectLst/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4" name="Прямоугольник 3"/>
          <p:cNvSpPr/>
          <p:nvPr>
            <p:custDataLst>
              <p:tags r:id="rId4"/>
            </p:custDataLst>
          </p:nvPr>
        </p:nvSpPr>
        <p:spPr>
          <a:xfrm>
            <a:off x="71405" y="1285860"/>
            <a:ext cx="9001189" cy="184665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Фестиваль  талантов</a:t>
            </a:r>
            <a:br>
              <a:rPr lang="ru-RU" sz="60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60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en-US" sz="60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BRAVO</a:t>
            </a:r>
            <a:r>
              <a:rPr lang="ru-RU" sz="60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60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>
            <p:custDataLst>
              <p:tags r:id="rId5"/>
            </p:custDataLst>
          </p:nvPr>
        </p:nvSpPr>
        <p:spPr>
          <a:xfrm>
            <a:off x="6215042" y="0"/>
            <a:ext cx="292895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26 апреля</a:t>
            </a:r>
          </a:p>
          <a:p>
            <a:pPr algn="ctr"/>
            <a:r>
              <a:rPr lang="ru-RU" sz="4000" b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пятница</a:t>
            </a:r>
            <a:endParaRPr lang="ru-RU" sz="4000" b="1" cap="none" spc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>
            <p:custDataLst>
              <p:tags r:id="rId6"/>
            </p:custDataLst>
          </p:nvPr>
        </p:nvSpPr>
        <p:spPr>
          <a:xfrm>
            <a:off x="0" y="0"/>
            <a:ext cx="3643306" cy="1323439"/>
          </a:xfrm>
          <a:prstGeom prst="rect">
            <a:avLst/>
          </a:prstGeom>
          <a:noFill/>
          <a:effectLst>
            <a:glow rad="228600">
              <a:srgbClr val="FFFF00">
                <a:alpha val="40000"/>
              </a:srgb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Актовый зал </a:t>
            </a:r>
          </a:p>
          <a:p>
            <a:pPr algn="ctr"/>
            <a:r>
              <a:rPr lang="ru-RU" sz="4000" b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ДДТ №3</a:t>
            </a:r>
            <a:endParaRPr lang="ru-RU" sz="4000" b="1" cap="none" spc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>
            <p:custDataLst>
              <p:tags r:id="rId7"/>
            </p:custDataLst>
          </p:nvPr>
        </p:nvSpPr>
        <p:spPr>
          <a:xfrm>
            <a:off x="7072330" y="6000768"/>
            <a:ext cx="18630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Приём заявок </a:t>
            </a:r>
          </a:p>
          <a:p>
            <a:pPr algn="r"/>
            <a:r>
              <a:rPr lang="ru-RU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 20 апреля</a:t>
            </a:r>
            <a:endParaRPr lang="ru-RU"/>
          </a:p>
        </p:txBody>
      </p:sp>
      <p:pic>
        <p:nvPicPr>
          <p:cNvPr id="13315" name="Picture 3" descr="C:\Users\user\Desktop\Лена\Фестиваль талантов вокальной студии Голос\_W3OnOvc6mc.jp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8">
            <a:lum bright="10000" contrast="20000"/>
          </a:blip>
          <a:srcRect t="1111" b="0"/>
          <a:stretch>
            <a:fillRect/>
          </a:stretch>
        </p:blipFill>
        <p:spPr bwMode="auto">
          <a:xfrm rot="20888101">
            <a:off x="340201" y="2769586"/>
            <a:ext cx="2147146" cy="2142864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7" name="Picture 5" descr="C:\Users\user\Desktop\Лена\Фестиваль талантов вокальной студии Голос\tJxo90arjCQ.jp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0">
            <a:lum bright="10000" contrast="20000"/>
          </a:blip>
          <a:srcRect l="6829" t="31694" r="15121" b="11250"/>
          <a:stretch>
            <a:fillRect/>
          </a:stretch>
        </p:blipFill>
        <p:spPr bwMode="auto">
          <a:xfrm rot="627209">
            <a:off x="6767877" y="2755474"/>
            <a:ext cx="2027907" cy="2603336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8" name="Picture 6" descr="C:\Users\user\Desktop\Лена\Фестиваль талантов вокальной студии Голос\IMG-ee1c396bff933ec56a5908190a8f0ec6-V.jp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2">
            <a:lum contrast="20000"/>
          </a:blip>
          <a:srcRect l="10856" t="11631" r="17808" b="6952"/>
          <a:stretch>
            <a:fillRect/>
          </a:stretch>
        </p:blipFill>
        <p:spPr bwMode="auto">
          <a:xfrm>
            <a:off x="3428992" y="3286124"/>
            <a:ext cx="2253353" cy="3429048"/>
          </a:xfrm>
          <a:prstGeom prst="rect">
            <a:avLst/>
          </a:prstGeom>
          <a:ln>
            <a:solidFill>
              <a:srgbClr val="0000F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5-конечная звезда 15"/>
          <p:cNvSpPr/>
          <p:nvPr>
            <p:custDataLst>
              <p:tags r:id="rId14"/>
            </p:custDataLst>
          </p:nvPr>
        </p:nvSpPr>
        <p:spPr>
          <a:xfrm rot="21143033">
            <a:off x="3184084" y="618312"/>
            <a:ext cx="751052" cy="666341"/>
          </a:xfrm>
          <a:prstGeom prst="star5">
            <a:avLst/>
          </a:prstGeom>
          <a:blipFill>
            <a:blip r:embed="rId15"/>
            <a:stretch>
              <a:fillRect/>
            </a:stretch>
          </a:blipFill>
          <a:ln>
            <a:solidFill>
              <a:srgbClr val="FFC000"/>
            </a:solidFill>
            <a:prstDash val="sysDot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/>
          <p:cNvSpPr/>
          <p:nvPr>
            <p:custDataLst>
              <p:tags r:id="rId16"/>
            </p:custDataLst>
          </p:nvPr>
        </p:nvSpPr>
        <p:spPr>
          <a:xfrm rot="984036">
            <a:off x="2238379" y="4833477"/>
            <a:ext cx="957162" cy="812776"/>
          </a:xfrm>
          <a:prstGeom prst="star5">
            <a:avLst/>
          </a:prstGeom>
          <a:blipFill>
            <a:blip r:embed="rId17">
              <a:lum bright="20000" contrast="40000"/>
            </a:blip>
            <a:stretch>
              <a:fillRect/>
            </a:stretch>
          </a:blipFill>
          <a:ln>
            <a:solidFill>
              <a:srgbClr val="FF0000"/>
            </a:solidFill>
            <a:prstDash val="sysDot"/>
          </a:ln>
          <a:effectLst>
            <a:glow rad="63500">
              <a:srgbClr val="0000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101600">
                  <a:srgbClr val="008000">
                    <a:alpha val="60000"/>
                  </a:srgbClr>
                </a:glow>
              </a:effectLst>
            </a:endParaRPr>
          </a:p>
        </p:txBody>
      </p:sp>
      <p:sp>
        <p:nvSpPr>
          <p:cNvPr id="18" name="5-конечная звезда 17"/>
          <p:cNvSpPr/>
          <p:nvPr>
            <p:custDataLst>
              <p:tags r:id="rId18"/>
            </p:custDataLst>
          </p:nvPr>
        </p:nvSpPr>
        <p:spPr>
          <a:xfrm rot="21143033">
            <a:off x="5886759" y="4606208"/>
            <a:ext cx="547526" cy="472188"/>
          </a:xfrm>
          <a:prstGeom prst="star5">
            <a:avLst/>
          </a:prstGeom>
          <a:blipFill>
            <a:blip r:embed="rId19"/>
            <a:stretch>
              <a:fillRect/>
            </a:stretch>
          </a:blipFill>
          <a:ln>
            <a:solidFill>
              <a:srgbClr val="FF0000"/>
            </a:solidFill>
            <a:prstDash val="sysDot"/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5-конечная звезда 18"/>
          <p:cNvSpPr/>
          <p:nvPr>
            <p:custDataLst>
              <p:tags r:id="rId20"/>
            </p:custDataLst>
          </p:nvPr>
        </p:nvSpPr>
        <p:spPr>
          <a:xfrm rot="20975656">
            <a:off x="5968033" y="831960"/>
            <a:ext cx="554842" cy="479169"/>
          </a:xfrm>
          <a:prstGeom prst="star5">
            <a:avLst/>
          </a:prstGeom>
          <a:blipFill>
            <a:blip r:embed="rId21"/>
            <a:stretch>
              <a:fillRect/>
            </a:stretch>
          </a:blipFill>
          <a:ln>
            <a:solidFill>
              <a:srgbClr val="FF0000"/>
            </a:solidFill>
            <a:prstDash val="sysDot"/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5-конечная звезда 19"/>
          <p:cNvSpPr/>
          <p:nvPr>
            <p:custDataLst>
              <p:tags r:id="rId22"/>
            </p:custDataLst>
          </p:nvPr>
        </p:nvSpPr>
        <p:spPr>
          <a:xfrm rot="20235139">
            <a:off x="361032" y="5375823"/>
            <a:ext cx="563757" cy="502941"/>
          </a:xfrm>
          <a:prstGeom prst="star5">
            <a:avLst/>
          </a:prstGeom>
          <a:blipFill>
            <a:blip r:embed="rId23"/>
            <a:stretch>
              <a:fillRect/>
            </a:stretch>
          </a:blipFill>
          <a:ln>
            <a:solidFill>
              <a:srgbClr val="FF0000"/>
            </a:solidFill>
            <a:prstDash val="sysDot"/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5-конечная звезда 20"/>
          <p:cNvSpPr/>
          <p:nvPr>
            <p:custDataLst>
              <p:tags r:id="rId24"/>
            </p:custDataLst>
          </p:nvPr>
        </p:nvSpPr>
        <p:spPr>
          <a:xfrm rot="20383431">
            <a:off x="6066853" y="3220452"/>
            <a:ext cx="530742" cy="476336"/>
          </a:xfrm>
          <a:prstGeom prst="star5">
            <a:avLst/>
          </a:prstGeom>
          <a:blipFill>
            <a:blip r:embed="rId25"/>
            <a:stretch>
              <a:fillRect/>
            </a:stretch>
          </a:blipFill>
          <a:ln>
            <a:solidFill>
              <a:srgbClr val="FFC000"/>
            </a:solidFill>
            <a:prstDash val="sysDot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5-конечная звезда 21"/>
          <p:cNvSpPr/>
          <p:nvPr>
            <p:custDataLst>
              <p:tags r:id="rId26"/>
            </p:custDataLst>
          </p:nvPr>
        </p:nvSpPr>
        <p:spPr>
          <a:xfrm rot="541736">
            <a:off x="6212131" y="5440387"/>
            <a:ext cx="1128137" cy="961998"/>
          </a:xfrm>
          <a:prstGeom prst="star5">
            <a:avLst>
              <a:gd name="adj" fmla="val 24799"/>
              <a:gd name="hf" fmla="val 105146"/>
              <a:gd name="vf" fmla="val 110557"/>
            </a:avLst>
          </a:prstGeom>
          <a:blipFill>
            <a:blip r:embed="rId27">
              <a:lum contrast="20000"/>
            </a:blip>
            <a:stretch>
              <a:fillRect/>
            </a:stretch>
          </a:blipFill>
          <a:ln>
            <a:solidFill>
              <a:srgbClr val="00B050"/>
            </a:solidFill>
            <a:prstDash val="sysDot"/>
          </a:ln>
          <a:effectLst>
            <a:glow rad="63500">
              <a:srgbClr val="00B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5-конечная звезда 22"/>
          <p:cNvSpPr/>
          <p:nvPr>
            <p:custDataLst>
              <p:tags r:id="rId28"/>
            </p:custDataLst>
          </p:nvPr>
        </p:nvSpPr>
        <p:spPr>
          <a:xfrm rot="21174593">
            <a:off x="4419976" y="210037"/>
            <a:ext cx="1155592" cy="1080899"/>
          </a:xfrm>
          <a:prstGeom prst="star5">
            <a:avLst>
              <a:gd name="adj" fmla="val 27067"/>
              <a:gd name="hf" fmla="val 105146"/>
              <a:gd name="vf" fmla="val 110557"/>
            </a:avLst>
          </a:prstGeom>
          <a:blipFill>
            <a:blip r:embed="rId29">
              <a:lum contrast="10000"/>
            </a:blip>
            <a:stretch>
              <a:fillRect/>
            </a:stretch>
          </a:blipFill>
          <a:ln>
            <a:solidFill>
              <a:srgbClr val="00B050"/>
            </a:solidFill>
            <a:prstDash val="sysDot"/>
          </a:ln>
          <a:effectLst>
            <a:glow rad="63500">
              <a:srgbClr val="00B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5-конечная звезда 23"/>
          <p:cNvSpPr/>
          <p:nvPr>
            <p:custDataLst>
              <p:tags r:id="rId30"/>
            </p:custDataLst>
          </p:nvPr>
        </p:nvSpPr>
        <p:spPr>
          <a:xfrm rot="502076">
            <a:off x="1071107" y="5375904"/>
            <a:ext cx="1308582" cy="1071570"/>
          </a:xfrm>
          <a:prstGeom prst="star5">
            <a:avLst>
              <a:gd name="adj" fmla="val 26895"/>
              <a:gd name="hf" fmla="val 105146"/>
              <a:gd name="vf" fmla="val 110557"/>
            </a:avLst>
          </a:prstGeom>
          <a:blipFill>
            <a:blip r:embed="rId32">
              <a:lum contrast="20000"/>
            </a:blip>
            <a:stretch>
              <a:fillRect/>
            </a:stretch>
          </a:blipFill>
          <a:ln>
            <a:solidFill>
              <a:srgbClr val="00B050"/>
            </a:solidFill>
            <a:prstDash val="sysDot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>
                <a:blip r:embed="rId31"/>
                <a:stretch>
                  <a:fillRect/>
                </a:stretch>
              </a:blipFill>
            </a:endParaRPr>
          </a:p>
        </p:txBody>
      </p:sp>
      <p:sp>
        <p:nvSpPr>
          <p:cNvPr id="26" name="5-конечная звезда 25"/>
          <p:cNvSpPr/>
          <p:nvPr>
            <p:custDataLst>
              <p:tags r:id="rId33"/>
            </p:custDataLst>
          </p:nvPr>
        </p:nvSpPr>
        <p:spPr>
          <a:xfrm rot="20975656">
            <a:off x="242353" y="888036"/>
            <a:ext cx="372486" cy="344752"/>
          </a:xfrm>
          <a:prstGeom prst="star5">
            <a:avLst/>
          </a:prstGeom>
          <a:blipFill>
            <a:blip r:embed="rId34"/>
            <a:stretch>
              <a:fillRect/>
            </a:stretch>
          </a:blipFill>
          <a:ln>
            <a:solidFill>
              <a:srgbClr val="FF0000"/>
            </a:solidFill>
            <a:prstDash val="sysDot"/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5-конечная звезда 26"/>
          <p:cNvSpPr/>
          <p:nvPr>
            <p:custDataLst>
              <p:tags r:id="rId35"/>
            </p:custDataLst>
          </p:nvPr>
        </p:nvSpPr>
        <p:spPr>
          <a:xfrm rot="20975656">
            <a:off x="3957129" y="173656"/>
            <a:ext cx="372486" cy="344752"/>
          </a:xfrm>
          <a:prstGeom prst="star5">
            <a:avLst/>
          </a:prstGeom>
          <a:blipFill>
            <a:blip r:embed="rId36">
              <a:lum bright="10000" contrast="20000"/>
            </a:blip>
            <a:stretch>
              <a:fillRect/>
            </a:stretch>
          </a:blipFill>
          <a:ln>
            <a:solidFill>
              <a:srgbClr val="00B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101600">
                  <a:srgbClr val="008000">
                    <a:alpha val="60000"/>
                  </a:srgbClr>
                </a:glow>
              </a:effectLst>
            </a:endParaRPr>
          </a:p>
        </p:txBody>
      </p:sp>
      <p:sp>
        <p:nvSpPr>
          <p:cNvPr id="28" name="5-конечная звезда 27"/>
          <p:cNvSpPr/>
          <p:nvPr>
            <p:custDataLst>
              <p:tags r:id="rId37"/>
            </p:custDataLst>
          </p:nvPr>
        </p:nvSpPr>
        <p:spPr>
          <a:xfrm rot="537112">
            <a:off x="5742329" y="172282"/>
            <a:ext cx="408266" cy="383128"/>
          </a:xfrm>
          <a:prstGeom prst="star5">
            <a:avLst/>
          </a:prstGeom>
          <a:blipFill>
            <a:blip r:embed="rId38"/>
            <a:stretch>
              <a:fillRect/>
            </a:stretch>
          </a:blipFill>
          <a:ln>
            <a:solidFill>
              <a:srgbClr val="FFC000"/>
            </a:solidFill>
            <a:prstDash val="sysDot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5-конечная звезда 28"/>
          <p:cNvSpPr/>
          <p:nvPr>
            <p:custDataLst>
              <p:tags r:id="rId39"/>
            </p:custDataLst>
          </p:nvPr>
        </p:nvSpPr>
        <p:spPr>
          <a:xfrm rot="977631">
            <a:off x="5886578" y="6323606"/>
            <a:ext cx="299799" cy="247478"/>
          </a:xfrm>
          <a:prstGeom prst="star5">
            <a:avLst/>
          </a:prstGeom>
          <a:blipFill>
            <a:blip r:embed="rId40">
              <a:lum bright="10000" contrast="20000"/>
            </a:blip>
            <a:stretch>
              <a:fillRect/>
            </a:stretch>
          </a:blipFill>
          <a:ln>
            <a:solidFill>
              <a:srgbClr val="00B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101600">
                  <a:srgbClr val="008000">
                    <a:alpha val="60000"/>
                  </a:srgbClr>
                </a:glow>
              </a:effectLst>
            </a:endParaRPr>
          </a:p>
        </p:txBody>
      </p:sp>
      <p:sp>
        <p:nvSpPr>
          <p:cNvPr id="30" name="5-конечная звезда 29"/>
          <p:cNvSpPr/>
          <p:nvPr>
            <p:custDataLst>
              <p:tags r:id="rId41"/>
            </p:custDataLst>
          </p:nvPr>
        </p:nvSpPr>
        <p:spPr>
          <a:xfrm rot="20975656">
            <a:off x="2674715" y="3536854"/>
            <a:ext cx="438672" cy="389208"/>
          </a:xfrm>
          <a:prstGeom prst="star5">
            <a:avLst/>
          </a:prstGeom>
          <a:blipFill>
            <a:blip r:embed="rId19"/>
            <a:stretch>
              <a:fillRect/>
            </a:stretch>
          </a:blipFill>
          <a:ln>
            <a:solidFill>
              <a:srgbClr val="FF0000"/>
            </a:solidFill>
            <a:prstDash val="sysDot"/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5-конечная звезда 30"/>
          <p:cNvSpPr/>
          <p:nvPr>
            <p:custDataLst>
              <p:tags r:id="rId42"/>
            </p:custDataLst>
          </p:nvPr>
        </p:nvSpPr>
        <p:spPr>
          <a:xfrm rot="977631">
            <a:off x="102044" y="4533460"/>
            <a:ext cx="271283" cy="257240"/>
          </a:xfrm>
          <a:prstGeom prst="star5">
            <a:avLst/>
          </a:prstGeom>
          <a:blipFill>
            <a:blip r:embed="rId43">
              <a:lum bright="20000" contrast="40000"/>
            </a:blip>
            <a:stretch>
              <a:fillRect/>
            </a:stretch>
          </a:blipFill>
          <a:ln>
            <a:solidFill>
              <a:srgbClr val="FF0000"/>
            </a:solidFill>
            <a:prstDash val="sysDot"/>
          </a:ln>
          <a:effectLst>
            <a:glow rad="63500">
              <a:srgbClr val="0000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101600">
                  <a:srgbClr val="008000">
                    <a:alpha val="60000"/>
                  </a:srgbClr>
                </a:glow>
              </a:effectLst>
            </a:endParaRPr>
          </a:p>
        </p:txBody>
      </p:sp>
      <p:sp>
        <p:nvSpPr>
          <p:cNvPr id="32" name="5-конечная звезда 31"/>
          <p:cNvSpPr/>
          <p:nvPr>
            <p:custDataLst>
              <p:tags r:id="rId44"/>
            </p:custDataLst>
          </p:nvPr>
        </p:nvSpPr>
        <p:spPr>
          <a:xfrm rot="977631">
            <a:off x="4174010" y="961561"/>
            <a:ext cx="271283" cy="257240"/>
          </a:xfrm>
          <a:prstGeom prst="star5">
            <a:avLst/>
          </a:prstGeom>
          <a:blipFill>
            <a:blip r:embed="rId45"/>
            <a:stretch>
              <a:fillRect/>
            </a:stretch>
          </a:blipFill>
          <a:ln>
            <a:solidFill>
              <a:srgbClr val="FF0000"/>
            </a:solidFill>
            <a:prstDash val="sysDot"/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5-конечная звезда 32"/>
          <p:cNvSpPr/>
          <p:nvPr>
            <p:custDataLst>
              <p:tags r:id="rId46"/>
            </p:custDataLst>
          </p:nvPr>
        </p:nvSpPr>
        <p:spPr>
          <a:xfrm rot="20511368">
            <a:off x="5529437" y="813708"/>
            <a:ext cx="214222" cy="218809"/>
          </a:xfrm>
          <a:prstGeom prst="star5">
            <a:avLst/>
          </a:prstGeom>
          <a:blipFill>
            <a:blip r:embed="rId47">
              <a:lum bright="20000" contrast="40000"/>
            </a:blip>
            <a:stretch>
              <a:fillRect/>
            </a:stretch>
          </a:blipFill>
          <a:ln>
            <a:solidFill>
              <a:srgbClr val="FF0000"/>
            </a:solidFill>
            <a:prstDash val="sysDot"/>
          </a:ln>
          <a:effectLst>
            <a:glow rad="63500">
              <a:srgbClr val="0000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101600">
                  <a:srgbClr val="008000">
                    <a:alpha val="60000"/>
                  </a:srgbClr>
                </a:glow>
              </a:effectLst>
            </a:endParaRPr>
          </a:p>
        </p:txBody>
      </p:sp>
      <p:sp>
        <p:nvSpPr>
          <p:cNvPr id="34" name="5-конечная звезда 33"/>
          <p:cNvSpPr/>
          <p:nvPr>
            <p:custDataLst>
              <p:tags r:id="rId48"/>
            </p:custDataLst>
          </p:nvPr>
        </p:nvSpPr>
        <p:spPr>
          <a:xfrm rot="977631">
            <a:off x="8746042" y="675808"/>
            <a:ext cx="271283" cy="257240"/>
          </a:xfrm>
          <a:prstGeom prst="star5">
            <a:avLst/>
          </a:prstGeom>
          <a:blipFill>
            <a:blip r:embed="rId25"/>
            <a:stretch>
              <a:fillRect/>
            </a:stretch>
          </a:blipFill>
          <a:ln>
            <a:solidFill>
              <a:srgbClr val="FFC000"/>
            </a:solidFill>
            <a:prstDash val="sysDot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5-конечная звезда 34"/>
          <p:cNvSpPr/>
          <p:nvPr>
            <p:custDataLst>
              <p:tags r:id="rId49"/>
            </p:custDataLst>
          </p:nvPr>
        </p:nvSpPr>
        <p:spPr>
          <a:xfrm rot="977631">
            <a:off x="190165" y="6271506"/>
            <a:ext cx="459938" cy="403178"/>
          </a:xfrm>
          <a:prstGeom prst="star5">
            <a:avLst/>
          </a:prstGeom>
          <a:blipFill>
            <a:blip r:embed="rId25"/>
            <a:stretch>
              <a:fillRect/>
            </a:stretch>
          </a:blipFill>
          <a:ln>
            <a:solidFill>
              <a:srgbClr val="FFC000"/>
            </a:solidFill>
            <a:prstDash val="sysDot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5-конечная звезда 35"/>
          <p:cNvSpPr/>
          <p:nvPr>
            <p:custDataLst>
              <p:tags r:id="rId50"/>
            </p:custDataLst>
          </p:nvPr>
        </p:nvSpPr>
        <p:spPr>
          <a:xfrm rot="20975656">
            <a:off x="2599807" y="6174448"/>
            <a:ext cx="372486" cy="344752"/>
          </a:xfrm>
          <a:prstGeom prst="star5">
            <a:avLst>
              <a:gd name="adj" fmla="val 14646"/>
              <a:gd name="hf" fmla="val 105146"/>
              <a:gd name="vf" fmla="val 110557"/>
            </a:avLst>
          </a:prstGeom>
          <a:blipFill>
            <a:blip r:embed="rId34"/>
            <a:stretch>
              <a:fillRect/>
            </a:stretch>
          </a:blipFill>
          <a:ln>
            <a:solidFill>
              <a:srgbClr val="FF0000"/>
            </a:solidFill>
            <a:prstDash val="sysDot"/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5-конечная звезда 36"/>
          <p:cNvSpPr/>
          <p:nvPr>
            <p:custDataLst>
              <p:tags r:id="rId51"/>
            </p:custDataLst>
          </p:nvPr>
        </p:nvSpPr>
        <p:spPr>
          <a:xfrm rot="20511368">
            <a:off x="8615379" y="5544965"/>
            <a:ext cx="336810" cy="328990"/>
          </a:xfrm>
          <a:prstGeom prst="star5">
            <a:avLst/>
          </a:prstGeom>
          <a:blipFill>
            <a:blip r:embed="rId52">
              <a:lum bright="20000" contrast="40000"/>
            </a:blip>
            <a:stretch>
              <a:fillRect/>
            </a:stretch>
          </a:blipFill>
          <a:ln>
            <a:solidFill>
              <a:srgbClr val="FF0000"/>
            </a:solidFill>
            <a:prstDash val="sysDot"/>
          </a:ln>
          <a:effectLst>
            <a:glow rad="63500">
              <a:srgbClr val="0000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101600">
                  <a:srgbClr val="008000">
                    <a:alpha val="60000"/>
                  </a:srgbClr>
                </a:glow>
              </a:effectLst>
            </a:endParaRP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UNIQUEID" val="1"/>
</p:tagLst>
</file>

<file path=ppt/tags/tag10.xml><?xml version="1.0" encoding="utf-8"?>
<p:tagLst xmlns:p="http://schemas.openxmlformats.org/presentationml/2006/main">
  <p:tag name="AS_UNIQUEID" val="9"/>
</p:tagLst>
</file>

<file path=ppt/tags/tag11.xml><?xml version="1.0" encoding="utf-8"?>
<p:tagLst xmlns:p="http://schemas.openxmlformats.org/presentationml/2006/main">
  <p:tag name="AS_UNIQUEID" val="10"/>
</p:tagLst>
</file>

<file path=ppt/tags/tag12.xml><?xml version="1.0" encoding="utf-8"?>
<p:tagLst xmlns:p="http://schemas.openxmlformats.org/presentationml/2006/main">
  <p:tag name="AS_UNIQUEID" val="11"/>
</p:tagLst>
</file>

<file path=ppt/tags/tag13.xml><?xml version="1.0" encoding="utf-8"?>
<p:tagLst xmlns:p="http://schemas.openxmlformats.org/presentationml/2006/main">
  <p:tag name="AS_UNIQUEID" val="12"/>
</p:tagLst>
</file>

<file path=ppt/tags/tag14.xml><?xml version="1.0" encoding="utf-8"?>
<p:tagLst xmlns:p="http://schemas.openxmlformats.org/presentationml/2006/main">
  <p:tag name="AS_UNIQUEID" val="13"/>
</p:tagLst>
</file>

<file path=ppt/tags/tag15.xml><?xml version="1.0" encoding="utf-8"?>
<p:tagLst xmlns:p="http://schemas.openxmlformats.org/presentationml/2006/main">
  <p:tag name="AS_UNIQUEID" val="14"/>
</p:tagLst>
</file>

<file path=ppt/tags/tag16.xml><?xml version="1.0" encoding="utf-8"?>
<p:tagLst xmlns:p="http://schemas.openxmlformats.org/presentationml/2006/main">
  <p:tag name="AS_UNIQUEID" val="15"/>
</p:tagLst>
</file>

<file path=ppt/tags/tag17.xml><?xml version="1.0" encoding="utf-8"?>
<p:tagLst xmlns:p="http://schemas.openxmlformats.org/presentationml/2006/main">
  <p:tag name="AS_UNIQUEID" val="16"/>
</p:tagLst>
</file>

<file path=ppt/tags/tag18.xml><?xml version="1.0" encoding="utf-8"?>
<p:tagLst xmlns:p="http://schemas.openxmlformats.org/presentationml/2006/main">
  <p:tag name="AS_UNIQUEID" val="17"/>
</p:tagLst>
</file>

<file path=ppt/tags/tag19.xml><?xml version="1.0" encoding="utf-8"?>
<p:tagLst xmlns:p="http://schemas.openxmlformats.org/presentationml/2006/main">
  <p:tag name="AS_UNIQUEID" val="18"/>
</p:tagLst>
</file>

<file path=ppt/tags/tag2.xml><?xml version="1.0" encoding="utf-8"?>
<p:tagLst xmlns:p="http://schemas.openxmlformats.org/presentationml/2006/main">
  <p:tag name="AS_UNIQUEID" val="2"/>
</p:tagLst>
</file>

<file path=ppt/tags/tag20.xml><?xml version="1.0" encoding="utf-8"?>
<p:tagLst xmlns:p="http://schemas.openxmlformats.org/presentationml/2006/main">
  <p:tag name="AS_UNIQUEID" val="19"/>
</p:tagLst>
</file>

<file path=ppt/tags/tag21.xml><?xml version="1.0" encoding="utf-8"?>
<p:tagLst xmlns:p="http://schemas.openxmlformats.org/presentationml/2006/main">
  <p:tag name="AS_UNIQUEID" val="20"/>
</p:tagLst>
</file>

<file path=ppt/tags/tag22.xml><?xml version="1.0" encoding="utf-8"?>
<p:tagLst xmlns:p="http://schemas.openxmlformats.org/presentationml/2006/main">
  <p:tag name="AS_UNIQUEID" val="21"/>
</p:tagLst>
</file>

<file path=ppt/tags/tag23.xml><?xml version="1.0" encoding="utf-8"?>
<p:tagLst xmlns:p="http://schemas.openxmlformats.org/presentationml/2006/main">
  <p:tag name="AS_UNIQUEID" val="22"/>
</p:tagLst>
</file>

<file path=ppt/tags/tag24.xml><?xml version="1.0" encoding="utf-8"?>
<p:tagLst xmlns:p="http://schemas.openxmlformats.org/presentationml/2006/main">
  <p:tag name="AS_UNIQUEID" val="23"/>
</p:tagLst>
</file>

<file path=ppt/tags/tag25.xml><?xml version="1.0" encoding="utf-8"?>
<p:tagLst xmlns:p="http://schemas.openxmlformats.org/presentationml/2006/main">
  <p:tag name="AS_UNIQUEID" val="24"/>
</p:tagLst>
</file>

<file path=ppt/tags/tag26.xml><?xml version="1.0" encoding="utf-8"?>
<p:tagLst xmlns:p="http://schemas.openxmlformats.org/presentationml/2006/main">
  <p:tag name="AS_UNIQUEID" val="25"/>
</p:tagLst>
</file>

<file path=ppt/tags/tag27.xml><?xml version="1.0" encoding="utf-8"?>
<p:tagLst xmlns:p="http://schemas.openxmlformats.org/presentationml/2006/main">
  <p:tag name="AS_UNIQUEID" val="26"/>
</p:tagLst>
</file>

<file path=ppt/tags/tag28.xml><?xml version="1.0" encoding="utf-8"?>
<p:tagLst xmlns:p="http://schemas.openxmlformats.org/presentationml/2006/main">
  <p:tag name="AS_UNIQUEID" val="27"/>
</p:tagLst>
</file>

<file path=ppt/tags/tag29.xml><?xml version="1.0" encoding="utf-8"?>
<p:tagLst xmlns:p="http://schemas.openxmlformats.org/presentationml/2006/main">
  <p:tag name="AS_UNIQUEID" val="28"/>
</p:tagLst>
</file>

<file path=ppt/tags/tag3.xml><?xml version="1.0" encoding="utf-8"?>
<p:tagLst xmlns:p="http://schemas.openxmlformats.org/presentationml/2006/main">
  <p:tag name="AS_UNIQUEID" val="3"/>
</p:tagLst>
</file>

<file path=ppt/tags/tag30.xml><?xml version="1.0" encoding="utf-8"?>
<p:tagLst xmlns:p="http://schemas.openxmlformats.org/presentationml/2006/main">
  <p:tag name="AS_UNIQUEID" val="29"/>
</p:tagLst>
</file>

<file path=ppt/tags/tag31.xml><?xml version="1.0" encoding="utf-8"?>
<p:tagLst xmlns:p="http://schemas.openxmlformats.org/presentationml/2006/main">
  <p:tag name="AS_UNIQUEID" val="30"/>
</p:tagLst>
</file>

<file path=ppt/tags/tag32.xml><?xml version="1.0" encoding="utf-8"?>
<p:tagLst xmlns:p="http://schemas.openxmlformats.org/presentationml/2006/main">
  <p:tag name="AS_UNIQUEID" val="31"/>
</p:tagLst>
</file>

<file path=ppt/tags/tag33.xml><?xml version="1.0" encoding="utf-8"?>
<p:tagLst xmlns:p="http://schemas.openxmlformats.org/presentationml/2006/main">
  <p:tag name="AS_UNIQUEID" val="32"/>
</p:tagLst>
</file>

<file path=ppt/tags/tag34.xml><?xml version="1.0" encoding="utf-8"?>
<p:tagLst xmlns:p="http://schemas.openxmlformats.org/presentationml/2006/main">
  <p:tag name="AS_UNIQUEID" val="33"/>
</p:tagLst>
</file>

<file path=ppt/tags/tag35.xml><?xml version="1.0" encoding="utf-8"?>
<p:tagLst xmlns:p="http://schemas.openxmlformats.org/presentationml/2006/main">
  <p:tag name="AS_UNIQUEID" val="34"/>
</p:tagLst>
</file>

<file path=ppt/tags/tag36.xml><?xml version="1.0" encoding="utf-8"?>
<p:tagLst xmlns:p="http://schemas.openxmlformats.org/presentationml/2006/main">
  <p:tag name="AS_UNIQUEID" val="35"/>
</p:tagLst>
</file>

<file path=ppt/tags/tag37.xml><?xml version="1.0" encoding="utf-8"?>
<p:tagLst xmlns:p="http://schemas.openxmlformats.org/presentationml/2006/main">
  <p:tag name="AS_UNIQUEID" val="36"/>
</p:tagLst>
</file>

<file path=ppt/tags/tag38.xml><?xml version="1.0" encoding="utf-8"?>
<p:tagLst xmlns:p="http://schemas.openxmlformats.org/presentationml/2006/main">
  <p:tag name="AS_UNIQUEID" val="37"/>
</p:tagLst>
</file>

<file path=ppt/tags/tag39.xml><?xml version="1.0" encoding="utf-8"?>
<p:tagLst xmlns:p="http://schemas.openxmlformats.org/presentationml/2006/main">
  <p:tag name="AS_UNIQUEID" val="38"/>
</p:tagLst>
</file>

<file path=ppt/tags/tag4.xml><?xml version="1.0" encoding="utf-8"?>
<p:tagLst xmlns:p="http://schemas.openxmlformats.org/presentationml/2006/main">
  <p:tag name="AS_UNIQUEID" val="0"/>
</p:tagLst>
</file>

<file path=ppt/tags/tag40.xml><?xml version="1.0" encoding="utf-8"?>
<p:tagLst xmlns:p="http://schemas.openxmlformats.org/presentationml/2006/main">
  <p:tag name="AS_UNIQUEID" val="39"/>
</p:tagLst>
</file>

<file path=ppt/tags/tag41.xml><?xml version="1.0" encoding="utf-8"?>
<p:tagLst xmlns:p="http://schemas.openxmlformats.org/presentationml/2006/main">
  <p:tag name="AS_UNIQUEID" val="40"/>
</p:tagLst>
</file>

<file path=ppt/tags/tag42.xml><?xml version="1.0" encoding="utf-8"?>
<p:tagLst xmlns:p="http://schemas.openxmlformats.org/presentationml/2006/main">
  <p:tag name="AS_UNIQUEID" val="41"/>
</p:tagLst>
</file>

<file path=ppt/tags/tag43.xml><?xml version="1.0" encoding="utf-8"?>
<p:tagLst xmlns:p="http://schemas.openxmlformats.org/presentationml/2006/main">
  <p:tag name="AS_UNIQUEID" val="42"/>
</p:tagLst>
</file>

<file path=ppt/tags/tag44.xml><?xml version="1.0" encoding="utf-8"?>
<p:tagLst xmlns:p="http://schemas.openxmlformats.org/presentationml/2006/main">
  <p:tag name="AS_UNIQUEID" val="43"/>
</p:tagLst>
</file>

<file path=ppt/tags/tag45.xml><?xml version="1.0" encoding="utf-8"?>
<p:tagLst xmlns:p="http://schemas.openxmlformats.org/presentationml/2006/main">
  <p:tag name="AS_UNIQUEID" val="44"/>
</p:tagLst>
</file>

<file path=ppt/tags/tag46.xml><?xml version="1.0" encoding="utf-8"?>
<p:tagLst xmlns:p="http://schemas.openxmlformats.org/presentationml/2006/main">
  <p:tag name="AS_UNIQUEID" val="45"/>
</p:tagLst>
</file>

<file path=ppt/tags/tag47.xml><?xml version="1.0" encoding="utf-8"?>
<p:tagLst xmlns:p="http://schemas.openxmlformats.org/presentationml/2006/main">
  <p:tag name="AS_UNIQUEID" val="46"/>
</p:tagLst>
</file>

<file path=ppt/tags/tag48.xml><?xml version="1.0" encoding="utf-8"?>
<p:tagLst xmlns:p="http://schemas.openxmlformats.org/presentationml/2006/main">
  <p:tag name="AS_UNIQUEID" val="47"/>
</p:tagLst>
</file>

<file path=ppt/tags/tag49.xml><?xml version="1.0" encoding="utf-8"?>
<p:tagLst xmlns:p="http://schemas.openxmlformats.org/presentationml/2006/main">
  <p:tag name="AS_UNIQUEID" val="48"/>
</p:tagLst>
</file>

<file path=ppt/tags/tag5.xml><?xml version="1.0" encoding="utf-8"?>
<p:tagLst xmlns:p="http://schemas.openxmlformats.org/presentationml/2006/main">
  <p:tag name="AS_UNIQUEID" val="4"/>
</p:tagLst>
</file>

<file path=ppt/tags/tag50.xml><?xml version="1.0" encoding="utf-8"?>
<p:tagLst xmlns:p="http://schemas.openxmlformats.org/presentationml/2006/main">
  <p:tag name="AS_UNIQUEID" val="49"/>
</p:tagLst>
</file>

<file path=ppt/tags/tag51.xml><?xml version="1.0" encoding="utf-8"?>
<p:tagLst xmlns:p="http://schemas.openxmlformats.org/presentationml/2006/main">
  <p:tag name="AS_UNIQUEID" val="50"/>
</p:tagLst>
</file>

<file path=ppt/tags/tag52.xml><?xml version="1.0" encoding="utf-8"?>
<p:tagLst xmlns:p="http://schemas.openxmlformats.org/presentationml/2006/main">
  <p:tag name="AS_UNIQUEID" val="51"/>
</p:tagLst>
</file>

<file path=ppt/tags/tag53.xml><?xml version="1.0" encoding="utf-8"?>
<p:tagLst xmlns:p="http://schemas.openxmlformats.org/presentationml/2006/main">
  <p:tag name="AS_UNIQUEID" val="52"/>
</p:tagLst>
</file>

<file path=ppt/tags/tag54.xml><?xml version="1.0" encoding="utf-8"?>
<p:tagLst xmlns:p="http://schemas.openxmlformats.org/presentationml/2006/main">
  <p:tag name="AS_UNIQUEID" val="53"/>
</p:tagLst>
</file>

<file path=ppt/tags/tag55.xml><?xml version="1.0" encoding="utf-8"?>
<p:tagLst xmlns:p="http://schemas.openxmlformats.org/presentationml/2006/main">
  <p:tag name="AS_UNIQUEID" val="54"/>
</p:tagLst>
</file>

<file path=ppt/tags/tag56.xml><?xml version="1.0" encoding="utf-8"?>
<p:tagLst xmlns:p="http://schemas.openxmlformats.org/presentationml/2006/main">
  <p:tag name="AS_UNIQUEID" val="55"/>
</p:tagLst>
</file>

<file path=ppt/tags/tag57.xml><?xml version="1.0" encoding="utf-8"?>
<p:tagLst xmlns:p="http://schemas.openxmlformats.org/presentationml/2006/main">
  <p:tag name="AS_UNIQUEID" val="56"/>
</p:tagLst>
</file>

<file path=ppt/tags/tag58.xml><?xml version="1.0" encoding="utf-8"?>
<p:tagLst xmlns:p="http://schemas.openxmlformats.org/presentationml/2006/main">
  <p:tag name="AS_UNIQUEID" val="57"/>
</p:tagLst>
</file>

<file path=ppt/tags/tag59.xml><?xml version="1.0" encoding="utf-8"?>
<p:tagLst xmlns:p="http://schemas.openxmlformats.org/presentationml/2006/main">
  <p:tag name="AS_UNIQUEID" val="58"/>
</p:tagLst>
</file>

<file path=ppt/tags/tag6.xml><?xml version="1.0" encoding="utf-8"?>
<p:tagLst xmlns:p="http://schemas.openxmlformats.org/presentationml/2006/main">
  <p:tag name="AS_UNIQUEID" val="5"/>
</p:tagLst>
</file>

<file path=ppt/tags/tag60.xml><?xml version="1.0" encoding="utf-8"?>
<p:tagLst xmlns:p="http://schemas.openxmlformats.org/presentationml/2006/main">
  <p:tag name="AS_UNIQUEID" val="59"/>
</p:tagLst>
</file>

<file path=ppt/tags/tag61.xml><?xml version="1.0" encoding="utf-8"?>
<p:tagLst xmlns:p="http://schemas.openxmlformats.org/presentationml/2006/main">
  <p:tag name="AS_UNIQUEID" val="60"/>
</p:tagLst>
</file>

<file path=ppt/tags/tag62.xml><?xml version="1.0" encoding="utf-8"?>
<p:tagLst xmlns:p="http://schemas.openxmlformats.org/presentationml/2006/main">
  <p:tag name="AS_UNIQUEID" val="61"/>
</p:tagLst>
</file>

<file path=ppt/tags/tag63.xml><?xml version="1.0" encoding="utf-8"?>
<p:tagLst xmlns:p="http://schemas.openxmlformats.org/presentationml/2006/main">
  <p:tag name="AS_UNIQUEID" val="62"/>
</p:tagLst>
</file>

<file path=ppt/tags/tag64.xml><?xml version="1.0" encoding="utf-8"?>
<p:tagLst xmlns:p="http://schemas.openxmlformats.org/presentationml/2006/main">
  <p:tag name="AS_UNIQUEID" val="63"/>
</p:tagLst>
</file>

<file path=ppt/tags/tag65.xml><?xml version="1.0" encoding="utf-8"?>
<p:tagLst xmlns:p="http://schemas.openxmlformats.org/presentationml/2006/main">
  <p:tag name="AS_UNIQUEID" val="64"/>
</p:tagLst>
</file>

<file path=ppt/tags/tag66.xml><?xml version="1.0" encoding="utf-8"?>
<p:tagLst xmlns:p="http://schemas.openxmlformats.org/presentationml/2006/main">
  <p:tag name="AS_UNIQUEID" val="65"/>
</p:tagLst>
</file>

<file path=ppt/tags/tag67.xml><?xml version="1.0" encoding="utf-8"?>
<p:tagLst xmlns:p="http://schemas.openxmlformats.org/presentationml/2006/main">
  <p:tag name="AS_UNIQUEID" val="66"/>
</p:tagLst>
</file>

<file path=ppt/tags/tag68.xml><?xml version="1.0" encoding="utf-8"?>
<p:tagLst xmlns:p="http://schemas.openxmlformats.org/presentationml/2006/main">
  <p:tag name="AS_UNIQUEID" val="67"/>
</p:tagLst>
</file>

<file path=ppt/tags/tag69.xml><?xml version="1.0" encoding="utf-8"?>
<p:tagLst xmlns:p="http://schemas.openxmlformats.org/presentationml/2006/main">
  <p:tag name="AS_UNIQUEID" val="68"/>
</p:tagLst>
</file>

<file path=ppt/tags/tag7.xml><?xml version="1.0" encoding="utf-8"?>
<p:tagLst xmlns:p="http://schemas.openxmlformats.org/presentationml/2006/main">
  <p:tag name="AS_UNIQUEID" val="6"/>
</p:tagLst>
</file>

<file path=ppt/tags/tag70.xml><?xml version="1.0" encoding="utf-8"?>
<p:tagLst xmlns:p="http://schemas.openxmlformats.org/presentationml/2006/main">
  <p:tag name="AS_UNIQUEID" val="69"/>
</p:tagLst>
</file>

<file path=ppt/tags/tag71.xml><?xml version="1.0" encoding="utf-8"?>
<p:tagLst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ags/tag8.xml><?xml version="1.0" encoding="utf-8"?>
<p:tagLst xmlns:p="http://schemas.openxmlformats.org/presentationml/2006/main">
  <p:tag name="AS_UNIQUEID" val="7"/>
</p:tagLst>
</file>

<file path=ppt/tags/tag9.xml><?xml version="1.0" encoding="utf-8"?>
<p:tagLst xmlns:p="http://schemas.openxmlformats.org/presentationml/2006/main">
  <p:tag name="AS_UNIQUEID" val="8"/>
</p:tagLst>
</file>

<file path=ppt/theme/_rels/theme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r="http://schemas.openxmlformats.org/officeDocument/2006/relationships"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Arial"/>
        <a:cs typeface="Arial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Arial"/>
        <a:cs typeface="Arial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Template>Equity</Template>
  <Company/>
  <PresentationFormat>On-screen Show (4:3)</PresentationFormat>
  <Paragraphs>35</Paragraphs>
  <Slides>10</Slides>
  <Notes>2</Notes>
  <TotalTime>838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baseType="lpstr" size="11">
      <vt:lpstr>Справедливость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0</LinksUpToDate>
  <SharedDoc>0</SharedDoc>
  <HyperlinksChanged>0</HyperlinksChanged>
  <Application>Aspose.Slides for .NET</Application>
  <AppVersion>16.1201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Слайд 1</dc:title>
  <dc:creator>Владимир Владимир</dc:creator>
  <cp:lastModifiedBy>Владимир Владимир</cp:lastModifiedBy>
  <cp:revision>93</cp:revision>
  <dcterms:created xsi:type="dcterms:W3CDTF">2019-03-08T15:02:35Z</dcterms:created>
  <dcterms:modified xsi:type="dcterms:W3CDTF">2020-08-11T16:47:04Z</dcterms:modified>
</cp:coreProperties>
</file>