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1" r:id="rId3"/>
    <p:sldId id="272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-120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1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33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21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02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30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1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05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0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94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93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1150219" y="-1299044"/>
            <a:ext cx="6843562" cy="9441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662952">
            <a:off x="8168" y="-62271"/>
            <a:ext cx="3439955" cy="10845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E5562-A996-4F2F-A20B-9682968E533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8691" y="4943728"/>
            <a:ext cx="2175309" cy="1914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950403" y="5679649"/>
            <a:ext cx="508107" cy="584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244067" y="5060944"/>
            <a:ext cx="508107" cy="5843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1766731" y="6218108"/>
            <a:ext cx="508107" cy="5843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7802290" y="27822"/>
            <a:ext cx="508107" cy="5843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8529161" y="533114"/>
            <a:ext cx="508107" cy="5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5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867" y="1362074"/>
            <a:ext cx="7772400" cy="223837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«Четвёртый лишний»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теме: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МУЗЫКАЛЬНЫЕ  ИНСТРУМЕНТЫ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5933" y="3876675"/>
            <a:ext cx="7484534" cy="2024592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Дроздова Елена Владимировна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r">
              <a:lnSpc>
                <a:spcPct val="100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Иркутск - 2020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3225" y="752475"/>
            <a:ext cx="7500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</a:t>
            </a:r>
            <a:endParaRPr lang="ru-RU" alt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Иркутска 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«ДОМ ДЕТСКОГО ТВОРЧЕСТВА №3»</a:t>
            </a:r>
            <a:endParaRPr lang="ru-RU" alt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0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fiorerouge.files.wordpress.com/2013/03/128280_papel-de-parede-musicalidade-abstrata_1680x1050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t="42297"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" y="4791075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Электронное фортепиано (отличие по видам музыкальных инструментов)</a:t>
            </a:r>
          </a:p>
        </p:txBody>
      </p:sp>
      <p:pic>
        <p:nvPicPr>
          <p:cNvPr id="8" name="Рисунок 7" descr="C:\Users\Елена\Desktop\инструмнты\рояль.jpg"/>
          <p:cNvPicPr/>
          <p:nvPr/>
        </p:nvPicPr>
        <p:blipFill>
          <a:blip r:embed="rId3"/>
          <a:srcRect l="20986" r="19462" b="17143"/>
          <a:stretch>
            <a:fillRect/>
          </a:stretch>
        </p:blipFill>
        <p:spPr bwMode="auto">
          <a:xfrm>
            <a:off x="123825" y="2530226"/>
            <a:ext cx="1581150" cy="191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\Desktop\инструмнты\Ф-НО.jpg"/>
          <p:cNvPicPr/>
          <p:nvPr/>
        </p:nvPicPr>
        <p:blipFill>
          <a:blip r:embed="rId4" cstate="print"/>
          <a:srcRect t="-4908"/>
          <a:stretch>
            <a:fillRect/>
          </a:stretch>
        </p:blipFill>
        <p:spPr bwMode="auto">
          <a:xfrm>
            <a:off x="2308225" y="2742438"/>
            <a:ext cx="1898650" cy="15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Елена\Desktop\инструмнты\Pianino_YAMAHA_U1J_CPSDW.jpg"/>
          <p:cNvPicPr/>
          <p:nvPr/>
        </p:nvPicPr>
        <p:blipFill>
          <a:blip r:embed="rId5" cstate="print"/>
          <a:srcRect t="-3933"/>
          <a:stretch>
            <a:fillRect/>
          </a:stretch>
        </p:blipFill>
        <p:spPr bwMode="auto">
          <a:xfrm>
            <a:off x="4860226" y="2668905"/>
            <a:ext cx="1785747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Елена\Desktop\инструмнты\акк.jpg"/>
          <p:cNvPicPr/>
          <p:nvPr/>
        </p:nvPicPr>
        <p:blipFill>
          <a:blip r:embed="rId6" cstate="print"/>
          <a:srcRect l="9731" t="6685" r="10427" b="19506"/>
          <a:stretch>
            <a:fillRect/>
          </a:stretch>
        </p:blipFill>
        <p:spPr bwMode="auto">
          <a:xfrm>
            <a:off x="7032498" y="2675763"/>
            <a:ext cx="1994154" cy="15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30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fiorerouge.files.wordpress.com/2013/03/128280_papel-de-parede-musicalidade-abstrata_1680x1050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t="42297"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886325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Скрипка – струнно-смычковый инструмент, остальные – струнные</a:t>
            </a:r>
          </a:p>
        </p:txBody>
      </p:sp>
      <p:pic>
        <p:nvPicPr>
          <p:cNvPr id="10" name="Рисунок 9" descr="C:\Users\Елена\Desktop\инструмнты\скрипка.jpg"/>
          <p:cNvPicPr/>
          <p:nvPr/>
        </p:nvPicPr>
        <p:blipFill>
          <a:blip r:embed="rId3">
            <a:lum contrast="30000"/>
          </a:blip>
          <a:srcRect l="9195" t="20298" r="18019" b="32698"/>
          <a:stretch>
            <a:fillRect/>
          </a:stretch>
        </p:blipFill>
        <p:spPr bwMode="auto">
          <a:xfrm rot="5096875">
            <a:off x="-145065" y="3020933"/>
            <a:ext cx="2447061" cy="11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Елена\Desktop\инструмнты\ГИТАРА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7312814">
            <a:off x="2229627" y="3001102"/>
            <a:ext cx="2180591" cy="113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Елена\Desktop\инструмнты\ДОМРА.jpg"/>
          <p:cNvPicPr/>
          <p:nvPr/>
        </p:nvPicPr>
        <p:blipFill>
          <a:blip r:embed="rId5" cstate="print"/>
          <a:srcRect t="4167" r="6539" b="6250"/>
          <a:stretch>
            <a:fillRect/>
          </a:stretch>
        </p:blipFill>
        <p:spPr bwMode="auto">
          <a:xfrm>
            <a:off x="4302245" y="2500502"/>
            <a:ext cx="1641355" cy="224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Елена\Desktop\инструмнты\ГУСЛИ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9826" y="3146758"/>
            <a:ext cx="2687860" cy="118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458200" y="4146550"/>
            <a:ext cx="47625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0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s://www.pult.ru/upload/iblock/509/5099ec82df18290d93c7d9cb587f8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2190750"/>
            <a:ext cx="3082925" cy="3082925"/>
          </a:xfrm>
          <a:prstGeom prst="rect">
            <a:avLst/>
          </a:prstGeom>
          <a:noFill/>
        </p:spPr>
      </p:pic>
      <p:pic>
        <p:nvPicPr>
          <p:cNvPr id="2050" name="Picture 2" descr="https://fiorerouge.files.wordpress.com/2013/03/128280_papel-de-parede-musicalidade-abstrata_1680x1050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t="42297"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2768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Арфа – больше </a:t>
            </a:r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остальных </a:t>
            </a:r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инструментов по величине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458200" y="4146550"/>
            <a:ext cx="47625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C:\Users\Елена\Desktop\инструмнты\ЮПИТЕР.JPG"/>
          <p:cNvPicPr/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184403" y="2840727"/>
            <a:ext cx="2663571" cy="18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Елена\Desktop\инструмнты\kartochki-domana-narodnye-instrumenty_1.jpg"/>
          <p:cNvPicPr/>
          <p:nvPr/>
        </p:nvPicPr>
        <p:blipFill>
          <a:blip r:embed="rId5">
            <a:lum contrast="20000"/>
          </a:blip>
          <a:srcRect l="9809" t="11207" r="8418" b="30172"/>
          <a:stretch>
            <a:fillRect/>
          </a:stretch>
        </p:blipFill>
        <p:spPr bwMode="auto">
          <a:xfrm>
            <a:off x="4495799" y="3088205"/>
            <a:ext cx="2616779" cy="187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Елена\Desktop\инструмнты\АРФА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9475" y="2445161"/>
            <a:ext cx="1718691" cy="281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30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fiorerouge.files.wordpress.com/2013/03/128280_papel-de-parede-musicalidade-abstrata_1680x1050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t="42297"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97204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Кастаньеты – испанский музыкальный инструмент, остальные - русские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458200" y="4146550"/>
            <a:ext cx="47625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Users\Елена\Desktop\инструмнты\УЖЕ\БАЛАЛ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8302">
            <a:off x="166249" y="2153625"/>
            <a:ext cx="1833426" cy="321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Елена\Desktop\инструмнты\ГУСЛИ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9889" y="2851785"/>
            <a:ext cx="2859311" cy="12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Елена\Desktop\инструмнты\ГАРМ.jpg"/>
          <p:cNvPicPr/>
          <p:nvPr/>
        </p:nvPicPr>
        <p:blipFill>
          <a:blip r:embed="rId5" cstate="print">
            <a:lum contrast="20000"/>
          </a:blip>
          <a:srcRect l="4396" r="7383"/>
          <a:stretch>
            <a:fillRect/>
          </a:stretch>
        </p:blipFill>
        <p:spPr bwMode="auto">
          <a:xfrm>
            <a:off x="4547996" y="3247307"/>
            <a:ext cx="2081403" cy="1778083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Елена\Desktop\инструмнты\КАСТАНЬЕТЫ.jpg"/>
          <p:cNvPicPr/>
          <p:nvPr/>
        </p:nvPicPr>
        <p:blipFill>
          <a:blip r:embed="rId6" cstate="print"/>
          <a:srcRect l="8449" r="7716" b="16743"/>
          <a:stretch>
            <a:fillRect/>
          </a:stretch>
        </p:blipFill>
        <p:spPr bwMode="auto">
          <a:xfrm>
            <a:off x="6881371" y="2809875"/>
            <a:ext cx="1738179" cy="114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30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s://www.pult.ru/upload/iblock/509/5099ec82df18290d93c7d9cb587f8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3559">
            <a:off x="4315597" y="2283610"/>
            <a:ext cx="2887969" cy="28879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2959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ФЛЕЙТА ОТЛИЧАЕТСЯ ОТ ОСТАЛЬНЫХ ЦВЕТОМ И РАЗМЕРОМ</a:t>
            </a:r>
            <a:endParaRPr lang="ru-RU" sz="3600" b="1" cap="all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458200" y="4146550"/>
            <a:ext cx="47625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C:\Users\Елена\Desktop\инструмнты\акк.jpg"/>
          <p:cNvPicPr/>
          <p:nvPr/>
        </p:nvPicPr>
        <p:blipFill>
          <a:blip r:embed="rId3" cstate="print"/>
          <a:srcRect l="9731" t="6685" r="10427" b="19506"/>
          <a:stretch>
            <a:fillRect/>
          </a:stretch>
        </p:blipFill>
        <p:spPr bwMode="auto">
          <a:xfrm>
            <a:off x="6756272" y="2942463"/>
            <a:ext cx="2284725" cy="179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4" descr="https://photo.jazz-shop.ru/6/4/64830/83459.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photo.jazz-shop.ru/6/4/64830/83459.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8" name="Picture 14" descr="https://my3oboz.ru/upload/iblock/911/91177bea9a38a62d108a480b1d3c5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16415">
            <a:off x="2374900" y="2815401"/>
            <a:ext cx="2549526" cy="1527592"/>
          </a:xfrm>
          <a:prstGeom prst="snip2DiagRect">
            <a:avLst/>
          </a:prstGeom>
          <a:noFill/>
        </p:spPr>
      </p:pic>
      <p:pic>
        <p:nvPicPr>
          <p:cNvPr id="31746" name="Picture 2" descr="https://cdn1.ozone.ru/multimedia/1026693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12042"/>
            <a:ext cx="3038929" cy="3038929"/>
          </a:xfrm>
          <a:prstGeom prst="snipRoundRect">
            <a:avLst/>
          </a:prstGeom>
          <a:noFill/>
        </p:spPr>
      </p:pic>
      <p:pic>
        <p:nvPicPr>
          <p:cNvPr id="2050" name="Picture 2" descr="https://fiorerouge.files.wordpress.com/2013/03/128280_papel-de-parede-musicalidade-abstrata_1680x1050.jpg"/>
          <p:cNvPicPr>
            <a:picLocks noChangeAspect="1" noChangeArrowheads="1"/>
          </p:cNvPicPr>
          <p:nvPr/>
        </p:nvPicPr>
        <p:blipFill>
          <a:blip r:embed="rId6">
            <a:lum bright="-10000" contrast="10000"/>
          </a:blip>
          <a:srcRect t="42297"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630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70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Игра «Четвёртый лишний» по теме: МУЗЫКАЛЬНЫЕ  ИНСТРУМЕНТЫ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Владимир Владимир</cp:lastModifiedBy>
  <cp:revision>11</cp:revision>
  <dcterms:created xsi:type="dcterms:W3CDTF">2014-07-11T18:25:23Z</dcterms:created>
  <dcterms:modified xsi:type="dcterms:W3CDTF">2020-07-17T10:32:01Z</dcterms:modified>
</cp:coreProperties>
</file>